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3" r:id="rId4"/>
    <p:sldMasterId id="2147483719" r:id="rId5"/>
    <p:sldMasterId id="2147483722" r:id="rId6"/>
    <p:sldMasterId id="2147483720" r:id="rId7"/>
  </p:sldMasterIdLst>
  <p:notesMasterIdLst>
    <p:notesMasterId r:id="rId19"/>
  </p:notesMasterIdLst>
  <p:handoutMasterIdLst>
    <p:handoutMasterId r:id="rId20"/>
  </p:handoutMasterIdLst>
  <p:sldIdLst>
    <p:sldId id="256" r:id="rId8"/>
    <p:sldId id="275" r:id="rId9"/>
    <p:sldId id="286" r:id="rId10"/>
    <p:sldId id="287" r:id="rId11"/>
    <p:sldId id="279" r:id="rId12"/>
    <p:sldId id="280" r:id="rId13"/>
    <p:sldId id="281" r:id="rId14"/>
    <p:sldId id="282" r:id="rId15"/>
    <p:sldId id="284" r:id="rId16"/>
    <p:sldId id="285" r:id="rId17"/>
    <p:sldId id="283" r:id="rId18"/>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B53"/>
    <a:srgbClr val="00CFB5"/>
    <a:srgbClr val="17C7D2"/>
    <a:srgbClr val="00B9E7"/>
    <a:srgbClr val="9B97DC"/>
    <a:srgbClr val="7FDCF3"/>
    <a:srgbClr val="B3EAF8"/>
    <a:srgbClr val="FEF06F"/>
    <a:srgbClr val="B2F1E9"/>
    <a:srgbClr val="7FE7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just format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98"/>
  </p:normalViewPr>
  <p:slideViewPr>
    <p:cSldViewPr snapToGrid="0" snapToObjects="1">
      <p:cViewPr varScale="1">
        <p:scale>
          <a:sx n="72" d="100"/>
          <a:sy n="72" d="100"/>
        </p:scale>
        <p:origin x="1144" y="56"/>
      </p:cViewPr>
      <p:guideLst>
        <p:guide orient="horz" pos="2160"/>
        <p:guide pos="2880"/>
      </p:guideLst>
    </p:cSldViewPr>
  </p:slideViewPr>
  <p:notesTextViewPr>
    <p:cViewPr>
      <p:scale>
        <a:sx n="100" d="100"/>
        <a:sy n="100" d="100"/>
      </p:scale>
      <p:origin x="0" y="0"/>
    </p:cViewPr>
  </p:notesTextViewPr>
  <p:notesViewPr>
    <p:cSldViewPr snapToGrid="0" snapToObjects="1" showGuides="1">
      <p:cViewPr varScale="1">
        <p:scale>
          <a:sx n="197" d="100"/>
          <a:sy n="197" d="100"/>
        </p:scale>
        <p:origin x="2992"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6490402-8E07-BB4F-A189-6AD7200B2129}" type="datetime1">
              <a:rPr lang="en-US" smtClean="0"/>
              <a:pPr/>
              <a:t>2/13/2020</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891D49-AD30-AD49-8FCC-B045B8D02F0F}" type="slidenum">
              <a:rPr lang="sv-SE" smtClean="0"/>
              <a:pPr/>
              <a:t>‹#›</a:t>
            </a:fld>
            <a:endParaRPr lang="sv-SE"/>
          </a:p>
        </p:txBody>
      </p:sp>
    </p:spTree>
    <p:extLst>
      <p:ext uri="{BB962C8B-B14F-4D97-AF65-F5344CB8AC3E}">
        <p14:creationId xmlns:p14="http://schemas.microsoft.com/office/powerpoint/2010/main" val="15529339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A8E3D5-343E-3741-80FE-788E6CEB802F}" type="datetime1">
              <a:rPr lang="en-US" smtClean="0"/>
              <a:pPr/>
              <a:t>2/13/2020</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FC25B8-6A37-0E42-AD12-4E95E5CB5205}" type="slidenum">
              <a:rPr lang="sv-SE" smtClean="0"/>
              <a:pPr/>
              <a:t>‹#›</a:t>
            </a:fld>
            <a:endParaRPr lang="sv-SE"/>
          </a:p>
        </p:txBody>
      </p:sp>
    </p:spTree>
    <p:extLst>
      <p:ext uri="{BB962C8B-B14F-4D97-AF65-F5344CB8AC3E}">
        <p14:creationId xmlns:p14="http://schemas.microsoft.com/office/powerpoint/2010/main" val="272415193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blue">
    <p:bg>
      <p:bgPr>
        <a:solidFill>
          <a:srgbClr val="00B9E7"/>
        </a:solidFill>
        <a:effectLst/>
      </p:bgPr>
    </p:bg>
    <p:spTree>
      <p:nvGrpSpPr>
        <p:cNvPr id="1" name=""/>
        <p:cNvGrpSpPr/>
        <p:nvPr/>
      </p:nvGrpSpPr>
      <p:grpSpPr>
        <a:xfrm>
          <a:off x="0" y="0"/>
          <a:ext cx="0" cy="0"/>
          <a:chOff x="0" y="0"/>
          <a:chExt cx="0" cy="0"/>
        </a:xfrm>
      </p:grpSpPr>
      <p:sp>
        <p:nvSpPr>
          <p:cNvPr id="4" name="Text Placeholder 9">
            <a:extLst>
              <a:ext uri="{FF2B5EF4-FFF2-40B4-BE49-F238E27FC236}">
                <a16:creationId xmlns:a16="http://schemas.microsoft.com/office/drawing/2014/main" id="{6EF91CDE-B790-8A46-8369-44B0C1938969}"/>
              </a:ext>
            </a:extLst>
          </p:cNvPr>
          <p:cNvSpPr>
            <a:spLocks noGrp="1"/>
          </p:cNvSpPr>
          <p:nvPr>
            <p:ph type="body" sz="quarter" idx="10" hasCustomPrompt="1"/>
          </p:nvPr>
        </p:nvSpPr>
        <p:spPr>
          <a:xfrm>
            <a:off x="1371599" y="3493962"/>
            <a:ext cx="6400799" cy="2094796"/>
          </a:xfrm>
          <a:prstGeom prst="rect">
            <a:avLst/>
          </a:prstGeom>
        </p:spPr>
        <p:txBody>
          <a:bodyPr/>
          <a:lstStyle>
            <a:lvl1pPr marL="0" indent="0">
              <a:buNone/>
              <a:defRPr>
                <a:solidFill>
                  <a:schemeClr val="bg1"/>
                </a:solidFill>
              </a:defRPr>
            </a:lvl1pPr>
          </a:lstStyle>
          <a:p>
            <a:r>
              <a:rPr lang="sv-SE" dirty="0" err="1"/>
              <a:t>Lecturer</a:t>
            </a:r>
            <a:r>
              <a:rPr lang="sv-SE" dirty="0"/>
              <a:t> or </a:t>
            </a:r>
            <a:r>
              <a:rPr lang="sv-SE" dirty="0" err="1"/>
              <a:t>subtitle</a:t>
            </a:r>
            <a:endParaRPr lang="sv-SE" dirty="0"/>
          </a:p>
        </p:txBody>
      </p:sp>
      <p:sp>
        <p:nvSpPr>
          <p:cNvPr id="5" name="Title 10">
            <a:extLst>
              <a:ext uri="{FF2B5EF4-FFF2-40B4-BE49-F238E27FC236}">
                <a16:creationId xmlns:a16="http://schemas.microsoft.com/office/drawing/2014/main" id="{945C4C27-1F97-7B4A-91CB-BD9DD8A7C2CA}"/>
              </a:ext>
            </a:extLst>
          </p:cNvPr>
          <p:cNvSpPr>
            <a:spLocks noGrp="1"/>
          </p:cNvSpPr>
          <p:nvPr>
            <p:ph type="title" hasCustomPrompt="1"/>
          </p:nvPr>
        </p:nvSpPr>
        <p:spPr>
          <a:xfrm>
            <a:off x="1371599" y="812042"/>
            <a:ext cx="6400799" cy="2470881"/>
          </a:xfrm>
          <a:prstGeom prst="rect">
            <a:avLst/>
          </a:prstGeom>
        </p:spPr>
        <p:txBody>
          <a:bodyPr anchor="b"/>
          <a:lstStyle>
            <a:lvl1pPr>
              <a:lnSpc>
                <a:spcPct val="90000"/>
              </a:lnSpc>
              <a:defRPr lang="sv-SE" sz="5600" b="0" dirty="0">
                <a:solidFill>
                  <a:schemeClr val="bg1"/>
                </a:solidFill>
              </a:defRPr>
            </a:lvl1pPr>
          </a:lstStyle>
          <a:p>
            <a:r>
              <a:rPr lang="sv-SE" dirty="0" err="1">
                <a:latin typeface="+mn-lt"/>
              </a:rPr>
              <a:t>Title</a:t>
            </a:r>
            <a:r>
              <a:rPr lang="sv-SE" dirty="0">
                <a:latin typeface="+mn-lt"/>
              </a:rPr>
              <a:t> </a:t>
            </a:r>
            <a:r>
              <a:rPr lang="sv-SE" dirty="0" err="1">
                <a:latin typeface="+mn-lt"/>
              </a:rPr>
              <a:t>of</a:t>
            </a:r>
            <a:r>
              <a:rPr lang="sv-SE" dirty="0">
                <a:latin typeface="+mn-lt"/>
              </a:rPr>
              <a:t> presentation</a:t>
            </a:r>
          </a:p>
        </p:txBody>
      </p:sp>
    </p:spTree>
    <p:extLst>
      <p:ext uri="{BB962C8B-B14F-4D97-AF65-F5344CB8AC3E}">
        <p14:creationId xmlns:p14="http://schemas.microsoft.com/office/powerpoint/2010/main" val="2849589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and text white">
    <p:spTree>
      <p:nvGrpSpPr>
        <p:cNvPr id="1" name=""/>
        <p:cNvGrpSpPr/>
        <p:nvPr/>
      </p:nvGrpSpPr>
      <p:grpSpPr>
        <a:xfrm>
          <a:off x="0" y="0"/>
          <a:ext cx="0" cy="0"/>
          <a:chOff x="0" y="0"/>
          <a:chExt cx="0" cy="0"/>
        </a:xfrm>
      </p:grpSpPr>
      <p:sp>
        <p:nvSpPr>
          <p:cNvPr id="4" name="Rubrik 3"/>
          <p:cNvSpPr>
            <a:spLocks noGrp="1"/>
          </p:cNvSpPr>
          <p:nvPr>
            <p:ph type="title"/>
          </p:nvPr>
        </p:nvSpPr>
        <p:spPr>
          <a:xfrm>
            <a:off x="685076" y="999225"/>
            <a:ext cx="7737588" cy="831131"/>
          </a:xfrm>
          <a:prstGeom prst="rect">
            <a:avLst/>
          </a:prstGeom>
        </p:spPr>
        <p:txBody>
          <a:bodyPr vert="horz">
            <a:normAutofit/>
          </a:bodyPr>
          <a:lstStyle>
            <a:lvl1pPr algn="l">
              <a:defRPr sz="3600">
                <a:latin typeface="+mn-lt"/>
              </a:defRPr>
            </a:lvl1pPr>
          </a:lstStyle>
          <a:p>
            <a:r>
              <a:rPr lang="en-US"/>
              <a:t>Click to edit Master title style</a:t>
            </a:r>
            <a:endParaRPr lang="sv-SE"/>
          </a:p>
        </p:txBody>
      </p:sp>
      <p:sp>
        <p:nvSpPr>
          <p:cNvPr id="20" name="Platshållare för text 2"/>
          <p:cNvSpPr>
            <a:spLocks noGrp="1"/>
          </p:cNvSpPr>
          <p:nvPr>
            <p:ph type="body" sz="quarter" idx="13"/>
          </p:nvPr>
        </p:nvSpPr>
        <p:spPr>
          <a:xfrm>
            <a:off x="685076" y="1830357"/>
            <a:ext cx="7737587" cy="4066288"/>
          </a:xfrm>
          <a:prstGeom prst="rect">
            <a:avLst/>
          </a:prstGeom>
        </p:spPr>
        <p:txBody>
          <a:bodyPr vert="horz"/>
          <a:lstStyle>
            <a:lvl1pPr>
              <a:spcBef>
                <a:spcPts val="900"/>
              </a:spcBef>
              <a:defRPr sz="2400" b="0" i="0">
                <a:latin typeface="Georgia"/>
                <a:cs typeface="Georgia"/>
              </a:defRPr>
            </a:lvl1pPr>
            <a:lvl2pPr>
              <a:spcBef>
                <a:spcPts val="900"/>
              </a:spcBef>
              <a:defRPr sz="2400" b="0" i="0">
                <a:latin typeface="Georgia"/>
                <a:cs typeface="Georgia"/>
              </a:defRPr>
            </a:lvl2pPr>
            <a:lvl3pPr>
              <a:spcBef>
                <a:spcPts val="900"/>
              </a:spcBef>
              <a:defRPr sz="2400" b="0" i="0">
                <a:latin typeface="Georgia"/>
                <a:cs typeface="Georgia"/>
              </a:defRPr>
            </a:lvl3pPr>
            <a:lvl4pPr>
              <a:spcBef>
                <a:spcPts val="900"/>
              </a:spcBef>
              <a:defRPr sz="2400" b="0" i="0">
                <a:latin typeface="Georgia"/>
                <a:cs typeface="Georgia"/>
              </a:defRPr>
            </a:lvl4pPr>
            <a:lvl5pPr>
              <a:spcBef>
                <a:spcPts val="900"/>
              </a:spcBef>
              <a:defRPr sz="2400" b="0" i="0">
                <a:latin typeface="Georgia"/>
                <a:cs typeface="Georgi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7" name="Platshållare för datum 3">
            <a:extLst>
              <a:ext uri="{FF2B5EF4-FFF2-40B4-BE49-F238E27FC236}">
                <a16:creationId xmlns:a16="http://schemas.microsoft.com/office/drawing/2014/main" id="{6E8A9794-CEFE-D345-961B-5A4E8880030B}"/>
              </a:ext>
            </a:extLst>
          </p:cNvPr>
          <p:cNvSpPr>
            <a:spLocks noGrp="1"/>
          </p:cNvSpPr>
          <p:nvPr>
            <p:ph type="dt" sz="half" idx="10"/>
          </p:nvPr>
        </p:nvSpPr>
        <p:spPr>
          <a:xfrm>
            <a:off x="6662093" y="360999"/>
            <a:ext cx="1431193" cy="264685"/>
          </a:xfrm>
          <a:prstGeom prst="rect">
            <a:avLst/>
          </a:prstGeom>
        </p:spPr>
        <p:txBody>
          <a:bodyPr/>
          <a:lstStyle>
            <a:lvl1pPr algn="r">
              <a:defRPr sz="1100" cap="all"/>
            </a:lvl1pPr>
          </a:lstStyle>
          <a:p>
            <a:fld id="{D27E6A4C-6317-524D-927D-F0BF73D73EB0}" type="datetime1">
              <a:rPr lang="sv-SE" smtClean="0"/>
              <a:t>2020-02-13</a:t>
            </a:fld>
            <a:endParaRPr lang="sv-SE" dirty="0"/>
          </a:p>
        </p:txBody>
      </p:sp>
      <p:sp>
        <p:nvSpPr>
          <p:cNvPr id="8" name="Platshållare för bildnummer 5">
            <a:extLst>
              <a:ext uri="{FF2B5EF4-FFF2-40B4-BE49-F238E27FC236}">
                <a16:creationId xmlns:a16="http://schemas.microsoft.com/office/drawing/2014/main" id="{C34BD25E-93FB-C347-9DD2-F8C3A25A8F85}"/>
              </a:ext>
            </a:extLst>
          </p:cNvPr>
          <p:cNvSpPr>
            <a:spLocks noGrp="1"/>
          </p:cNvSpPr>
          <p:nvPr>
            <p:ph type="sldNum" sz="quarter" idx="12"/>
          </p:nvPr>
        </p:nvSpPr>
        <p:spPr>
          <a:xfrm>
            <a:off x="7962260" y="361654"/>
            <a:ext cx="553784" cy="264685"/>
          </a:xfrm>
          <a:prstGeom prst="rect">
            <a:avLst/>
          </a:prstGeom>
        </p:spPr>
        <p:txBody>
          <a:bodyPr/>
          <a:lstStyle>
            <a:lvl1pPr algn="r">
              <a:defRPr sz="1100"/>
            </a:lvl1pPr>
          </a:lstStyle>
          <a:p>
            <a:fld id="{80A4C9D9-979F-D94A-9054-C3B7EAD37AEB}" type="slidenum">
              <a:rPr lang="sv-SE" smtClean="0"/>
              <a:pPr/>
              <a:t>‹#›</a:t>
            </a:fld>
            <a:endParaRPr lang="sv-SE" dirty="0"/>
          </a:p>
        </p:txBody>
      </p:sp>
      <p:sp>
        <p:nvSpPr>
          <p:cNvPr id="9" name="Platshållare för sidfot 4">
            <a:extLst>
              <a:ext uri="{FF2B5EF4-FFF2-40B4-BE49-F238E27FC236}">
                <a16:creationId xmlns:a16="http://schemas.microsoft.com/office/drawing/2014/main" id="{E1FE13A0-826F-D54F-9CB6-234D7BD513A1}"/>
              </a:ext>
            </a:extLst>
          </p:cNvPr>
          <p:cNvSpPr>
            <a:spLocks noGrp="1"/>
          </p:cNvSpPr>
          <p:nvPr>
            <p:ph type="ftr" sz="quarter" idx="11"/>
          </p:nvPr>
        </p:nvSpPr>
        <p:spPr>
          <a:xfrm>
            <a:off x="593363" y="361000"/>
            <a:ext cx="5836917" cy="265340"/>
          </a:xfrm>
          <a:prstGeom prst="rect">
            <a:avLst/>
          </a:prstGeom>
        </p:spPr>
        <p:txBody>
          <a:bodyPr anchor="b"/>
          <a:lstStyle>
            <a:lvl1pPr>
              <a:defRPr sz="1100"/>
            </a:lvl1pPr>
          </a:lstStyle>
          <a:p>
            <a:r>
              <a:rPr lang="sv-SE"/>
              <a:t>DEMO PRESENTATION</a:t>
            </a:r>
            <a:endParaRPr lang="sv-SE" dirty="0"/>
          </a:p>
        </p:txBody>
      </p:sp>
    </p:spTree>
    <p:extLst>
      <p:ext uri="{BB962C8B-B14F-4D97-AF65-F5344CB8AC3E}">
        <p14:creationId xmlns:p14="http://schemas.microsoft.com/office/powerpoint/2010/main" val="356759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nd picture white">
    <p:spTree>
      <p:nvGrpSpPr>
        <p:cNvPr id="1" name=""/>
        <p:cNvGrpSpPr/>
        <p:nvPr/>
      </p:nvGrpSpPr>
      <p:grpSpPr>
        <a:xfrm>
          <a:off x="0" y="0"/>
          <a:ext cx="0" cy="0"/>
          <a:chOff x="0" y="0"/>
          <a:chExt cx="0" cy="0"/>
        </a:xfrm>
      </p:grpSpPr>
      <p:sp>
        <p:nvSpPr>
          <p:cNvPr id="4" name="Rubrik 3"/>
          <p:cNvSpPr>
            <a:spLocks noGrp="1"/>
          </p:cNvSpPr>
          <p:nvPr>
            <p:ph type="title"/>
          </p:nvPr>
        </p:nvSpPr>
        <p:spPr>
          <a:xfrm>
            <a:off x="685076" y="999225"/>
            <a:ext cx="7737588" cy="831131"/>
          </a:xfrm>
          <a:prstGeom prst="rect">
            <a:avLst/>
          </a:prstGeom>
        </p:spPr>
        <p:txBody>
          <a:bodyPr vert="horz">
            <a:normAutofit/>
          </a:bodyPr>
          <a:lstStyle>
            <a:lvl1pPr algn="l">
              <a:defRPr sz="3600">
                <a:latin typeface="+mn-lt"/>
              </a:defRPr>
            </a:lvl1pPr>
          </a:lstStyle>
          <a:p>
            <a:r>
              <a:rPr lang="en-US"/>
              <a:t>Click to edit Master title style</a:t>
            </a:r>
            <a:endParaRPr lang="sv-SE"/>
          </a:p>
        </p:txBody>
      </p:sp>
      <p:sp>
        <p:nvSpPr>
          <p:cNvPr id="5" name="Platshållare för bild 4"/>
          <p:cNvSpPr>
            <a:spLocks noGrp="1"/>
          </p:cNvSpPr>
          <p:nvPr>
            <p:ph type="pic" sz="quarter" idx="14"/>
          </p:nvPr>
        </p:nvSpPr>
        <p:spPr>
          <a:xfrm>
            <a:off x="4137025" y="1844506"/>
            <a:ext cx="4286250" cy="3945398"/>
          </a:xfrm>
          <a:prstGeom prst="rect">
            <a:avLst/>
          </a:prstGeom>
        </p:spPr>
        <p:txBody>
          <a:bodyPr vert="horz"/>
          <a:lstStyle/>
          <a:p>
            <a:r>
              <a:rPr lang="en-US"/>
              <a:t>Click icon to add picture</a:t>
            </a:r>
            <a:endParaRPr lang="sv-SE" dirty="0"/>
          </a:p>
        </p:txBody>
      </p:sp>
      <p:sp>
        <p:nvSpPr>
          <p:cNvPr id="17" name="Platshållare för datum 3"/>
          <p:cNvSpPr>
            <a:spLocks noGrp="1"/>
          </p:cNvSpPr>
          <p:nvPr>
            <p:ph type="dt" sz="half" idx="10"/>
          </p:nvPr>
        </p:nvSpPr>
        <p:spPr>
          <a:xfrm>
            <a:off x="6662093" y="360999"/>
            <a:ext cx="1431193" cy="264685"/>
          </a:xfrm>
          <a:prstGeom prst="rect">
            <a:avLst/>
          </a:prstGeom>
        </p:spPr>
        <p:txBody>
          <a:bodyPr/>
          <a:lstStyle>
            <a:lvl1pPr algn="r">
              <a:defRPr sz="1100" cap="all"/>
            </a:lvl1pPr>
          </a:lstStyle>
          <a:p>
            <a:fld id="{A747E34B-FAE4-3947-A0A9-ADCFC7BE6E4C}" type="datetime1">
              <a:rPr lang="sv-SE" smtClean="0"/>
              <a:t>2020-02-13</a:t>
            </a:fld>
            <a:endParaRPr lang="sv-SE" dirty="0"/>
          </a:p>
        </p:txBody>
      </p:sp>
      <p:sp>
        <p:nvSpPr>
          <p:cNvPr id="18" name="Platshållare för bildnummer 5"/>
          <p:cNvSpPr>
            <a:spLocks noGrp="1"/>
          </p:cNvSpPr>
          <p:nvPr>
            <p:ph type="sldNum" sz="quarter" idx="12"/>
          </p:nvPr>
        </p:nvSpPr>
        <p:spPr>
          <a:xfrm>
            <a:off x="7962260" y="361654"/>
            <a:ext cx="553784" cy="264685"/>
          </a:xfrm>
          <a:prstGeom prst="rect">
            <a:avLst/>
          </a:prstGeom>
        </p:spPr>
        <p:txBody>
          <a:bodyPr/>
          <a:lstStyle>
            <a:lvl1pPr algn="r">
              <a:defRPr sz="1100"/>
            </a:lvl1pPr>
          </a:lstStyle>
          <a:p>
            <a:fld id="{80A4C9D9-979F-D94A-9054-C3B7EAD37AEB}" type="slidenum">
              <a:rPr lang="sv-SE" smtClean="0"/>
              <a:pPr/>
              <a:t>‹#›</a:t>
            </a:fld>
            <a:endParaRPr lang="sv-SE" dirty="0"/>
          </a:p>
        </p:txBody>
      </p:sp>
      <p:sp>
        <p:nvSpPr>
          <p:cNvPr id="19" name="Platshållare för sidfot 4"/>
          <p:cNvSpPr>
            <a:spLocks noGrp="1"/>
          </p:cNvSpPr>
          <p:nvPr>
            <p:ph type="ftr" sz="quarter" idx="11"/>
          </p:nvPr>
        </p:nvSpPr>
        <p:spPr>
          <a:xfrm>
            <a:off x="593363" y="361000"/>
            <a:ext cx="5836917" cy="265340"/>
          </a:xfrm>
          <a:prstGeom prst="rect">
            <a:avLst/>
          </a:prstGeom>
        </p:spPr>
        <p:txBody>
          <a:bodyPr anchor="b"/>
          <a:lstStyle>
            <a:lvl1pPr>
              <a:defRPr sz="1100"/>
            </a:lvl1pPr>
          </a:lstStyle>
          <a:p>
            <a:r>
              <a:rPr lang="sv-SE"/>
              <a:t>DEMO PRESENTATION</a:t>
            </a:r>
            <a:endParaRPr lang="sv-SE" dirty="0"/>
          </a:p>
        </p:txBody>
      </p:sp>
      <p:sp>
        <p:nvSpPr>
          <p:cNvPr id="20" name="Platshållare för text 2"/>
          <p:cNvSpPr>
            <a:spLocks noGrp="1"/>
          </p:cNvSpPr>
          <p:nvPr>
            <p:ph type="body" sz="quarter" idx="13"/>
          </p:nvPr>
        </p:nvSpPr>
        <p:spPr>
          <a:xfrm>
            <a:off x="685076" y="1830357"/>
            <a:ext cx="3316211" cy="4066288"/>
          </a:xfrm>
          <a:prstGeom prst="rect">
            <a:avLst/>
          </a:prstGeom>
        </p:spPr>
        <p:txBody>
          <a:bodyPr vert="horz"/>
          <a:lstStyle>
            <a:lvl1pPr>
              <a:spcBef>
                <a:spcPts val="900"/>
              </a:spcBef>
              <a:defRPr sz="2400" b="0" i="0">
                <a:latin typeface="Georgia"/>
                <a:cs typeface="Georgia"/>
              </a:defRPr>
            </a:lvl1pPr>
            <a:lvl2pPr>
              <a:spcBef>
                <a:spcPts val="900"/>
              </a:spcBef>
              <a:defRPr sz="2400" b="0" i="0">
                <a:latin typeface="Georgia"/>
                <a:cs typeface="Georgia"/>
              </a:defRPr>
            </a:lvl2pPr>
            <a:lvl3pPr>
              <a:spcBef>
                <a:spcPts val="900"/>
              </a:spcBef>
              <a:defRPr sz="2400" b="0" i="0">
                <a:latin typeface="Georgia"/>
                <a:cs typeface="Georgia"/>
              </a:defRPr>
            </a:lvl3pPr>
            <a:lvl4pPr>
              <a:spcBef>
                <a:spcPts val="900"/>
              </a:spcBef>
              <a:defRPr sz="2400" b="0" i="0">
                <a:latin typeface="Georgia"/>
                <a:cs typeface="Georgia"/>
              </a:defRPr>
            </a:lvl4pPr>
            <a:lvl5pPr>
              <a:spcBef>
                <a:spcPts val="900"/>
              </a:spcBef>
              <a:defRPr sz="2400" b="0" i="0">
                <a:latin typeface="Georgia"/>
                <a:cs typeface="Georgi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Tree>
    <p:extLst>
      <p:ext uri="{BB962C8B-B14F-4D97-AF65-F5344CB8AC3E}">
        <p14:creationId xmlns:p14="http://schemas.microsoft.com/office/powerpoint/2010/main" val="1532732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rt white">
    <p:spTree>
      <p:nvGrpSpPr>
        <p:cNvPr id="1" name=""/>
        <p:cNvGrpSpPr/>
        <p:nvPr/>
      </p:nvGrpSpPr>
      <p:grpSpPr>
        <a:xfrm>
          <a:off x="0" y="0"/>
          <a:ext cx="0" cy="0"/>
          <a:chOff x="0" y="0"/>
          <a:chExt cx="0" cy="0"/>
        </a:xfrm>
      </p:grpSpPr>
      <p:sp>
        <p:nvSpPr>
          <p:cNvPr id="29" name="Rubrik 3"/>
          <p:cNvSpPr>
            <a:spLocks noGrp="1"/>
          </p:cNvSpPr>
          <p:nvPr>
            <p:ph type="title"/>
          </p:nvPr>
        </p:nvSpPr>
        <p:spPr>
          <a:xfrm>
            <a:off x="685076" y="999225"/>
            <a:ext cx="7737588" cy="831131"/>
          </a:xfrm>
          <a:prstGeom prst="rect">
            <a:avLst/>
          </a:prstGeom>
        </p:spPr>
        <p:txBody>
          <a:bodyPr vert="horz">
            <a:normAutofit/>
          </a:bodyPr>
          <a:lstStyle>
            <a:lvl1pPr algn="l">
              <a:defRPr sz="3600">
                <a:latin typeface="+mn-lt"/>
              </a:defRPr>
            </a:lvl1pPr>
          </a:lstStyle>
          <a:p>
            <a:r>
              <a:rPr lang="en-US"/>
              <a:t>Click to edit Master title style</a:t>
            </a:r>
            <a:endParaRPr lang="sv-SE" dirty="0"/>
          </a:p>
        </p:txBody>
      </p:sp>
      <p:sp>
        <p:nvSpPr>
          <p:cNvPr id="3" name="Platshållare för diagram 2"/>
          <p:cNvSpPr>
            <a:spLocks noGrp="1"/>
          </p:cNvSpPr>
          <p:nvPr>
            <p:ph type="chart" sz="quarter" idx="13"/>
          </p:nvPr>
        </p:nvSpPr>
        <p:spPr>
          <a:xfrm>
            <a:off x="685800" y="1905000"/>
            <a:ext cx="7737475" cy="3922713"/>
          </a:xfrm>
          <a:prstGeom prst="rect">
            <a:avLst/>
          </a:prstGeom>
        </p:spPr>
        <p:txBody>
          <a:bodyPr vert="horz"/>
          <a:lstStyle>
            <a:lvl1pPr>
              <a:spcBef>
                <a:spcPts val="900"/>
              </a:spcBef>
              <a:defRPr/>
            </a:lvl1pPr>
          </a:lstStyle>
          <a:p>
            <a:r>
              <a:rPr lang="en-US"/>
              <a:t>Click icon to add chart</a:t>
            </a:r>
            <a:endParaRPr lang="sv-SE" dirty="0"/>
          </a:p>
        </p:txBody>
      </p:sp>
      <p:sp>
        <p:nvSpPr>
          <p:cNvPr id="15" name="Platshållare för datum 3"/>
          <p:cNvSpPr>
            <a:spLocks noGrp="1"/>
          </p:cNvSpPr>
          <p:nvPr>
            <p:ph type="dt" sz="half" idx="10"/>
          </p:nvPr>
        </p:nvSpPr>
        <p:spPr>
          <a:xfrm>
            <a:off x="6662093" y="360999"/>
            <a:ext cx="1431193" cy="264685"/>
          </a:xfrm>
          <a:prstGeom prst="rect">
            <a:avLst/>
          </a:prstGeom>
        </p:spPr>
        <p:txBody>
          <a:bodyPr/>
          <a:lstStyle>
            <a:lvl1pPr algn="r">
              <a:defRPr sz="1100" cap="all"/>
            </a:lvl1pPr>
          </a:lstStyle>
          <a:p>
            <a:fld id="{0E238A40-B792-5245-BA0A-F2C33FB9B417}" type="datetime1">
              <a:rPr lang="sv-SE" smtClean="0"/>
              <a:t>2020-02-13</a:t>
            </a:fld>
            <a:endParaRPr lang="sv-SE" dirty="0"/>
          </a:p>
        </p:txBody>
      </p:sp>
      <p:sp>
        <p:nvSpPr>
          <p:cNvPr id="16" name="Platshållare för bildnummer 5"/>
          <p:cNvSpPr>
            <a:spLocks noGrp="1"/>
          </p:cNvSpPr>
          <p:nvPr>
            <p:ph type="sldNum" sz="quarter" idx="12"/>
          </p:nvPr>
        </p:nvSpPr>
        <p:spPr>
          <a:xfrm>
            <a:off x="7962260" y="361654"/>
            <a:ext cx="553784" cy="264685"/>
          </a:xfrm>
          <a:prstGeom prst="rect">
            <a:avLst/>
          </a:prstGeom>
        </p:spPr>
        <p:txBody>
          <a:bodyPr/>
          <a:lstStyle>
            <a:lvl1pPr algn="r">
              <a:defRPr sz="1100"/>
            </a:lvl1pPr>
          </a:lstStyle>
          <a:p>
            <a:fld id="{80A4C9D9-979F-D94A-9054-C3B7EAD37AEB}" type="slidenum">
              <a:rPr lang="sv-SE" smtClean="0"/>
              <a:pPr/>
              <a:t>‹#›</a:t>
            </a:fld>
            <a:endParaRPr lang="sv-SE" dirty="0"/>
          </a:p>
        </p:txBody>
      </p:sp>
      <p:sp>
        <p:nvSpPr>
          <p:cNvPr id="17" name="Platshållare för sidfot 4"/>
          <p:cNvSpPr>
            <a:spLocks noGrp="1"/>
          </p:cNvSpPr>
          <p:nvPr>
            <p:ph type="ftr" sz="quarter" idx="11"/>
          </p:nvPr>
        </p:nvSpPr>
        <p:spPr>
          <a:xfrm>
            <a:off x="593363" y="361000"/>
            <a:ext cx="5836917" cy="265340"/>
          </a:xfrm>
          <a:prstGeom prst="rect">
            <a:avLst/>
          </a:prstGeom>
        </p:spPr>
        <p:txBody>
          <a:bodyPr anchor="b"/>
          <a:lstStyle>
            <a:lvl1pPr>
              <a:defRPr sz="1100"/>
            </a:lvl1pPr>
          </a:lstStyle>
          <a:p>
            <a:r>
              <a:rPr lang="sv-SE"/>
              <a:t>DEMO PRESENTATION</a:t>
            </a:r>
            <a:endParaRPr lang="sv-SE" dirty="0"/>
          </a:p>
        </p:txBody>
      </p:sp>
    </p:spTree>
    <p:extLst>
      <p:ext uri="{BB962C8B-B14F-4D97-AF65-F5344CB8AC3E}">
        <p14:creationId xmlns:p14="http://schemas.microsoft.com/office/powerpoint/2010/main" val="2294348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s white">
    <p:spTree>
      <p:nvGrpSpPr>
        <p:cNvPr id="1" name=""/>
        <p:cNvGrpSpPr/>
        <p:nvPr/>
      </p:nvGrpSpPr>
      <p:grpSpPr>
        <a:xfrm>
          <a:off x="0" y="0"/>
          <a:ext cx="0" cy="0"/>
          <a:chOff x="0" y="0"/>
          <a:chExt cx="0" cy="0"/>
        </a:xfrm>
      </p:grpSpPr>
      <p:sp>
        <p:nvSpPr>
          <p:cNvPr id="15" name="Platshållare för datum 3"/>
          <p:cNvSpPr>
            <a:spLocks noGrp="1"/>
          </p:cNvSpPr>
          <p:nvPr>
            <p:ph type="dt" sz="half" idx="10"/>
          </p:nvPr>
        </p:nvSpPr>
        <p:spPr>
          <a:xfrm>
            <a:off x="6662093" y="360999"/>
            <a:ext cx="1431193" cy="264685"/>
          </a:xfrm>
          <a:prstGeom prst="rect">
            <a:avLst/>
          </a:prstGeom>
        </p:spPr>
        <p:txBody>
          <a:bodyPr/>
          <a:lstStyle>
            <a:lvl1pPr algn="r">
              <a:defRPr sz="1100" cap="all"/>
            </a:lvl1pPr>
          </a:lstStyle>
          <a:p>
            <a:fld id="{B5EA92F5-A25F-714C-B63B-BFDC3BC77148}" type="datetime1">
              <a:rPr lang="sv-SE" smtClean="0"/>
              <a:t>2020-02-13</a:t>
            </a:fld>
            <a:endParaRPr lang="sv-SE" dirty="0"/>
          </a:p>
        </p:txBody>
      </p:sp>
      <p:sp>
        <p:nvSpPr>
          <p:cNvPr id="16" name="Platshållare för bildnummer 5"/>
          <p:cNvSpPr>
            <a:spLocks noGrp="1"/>
          </p:cNvSpPr>
          <p:nvPr>
            <p:ph type="sldNum" sz="quarter" idx="12"/>
          </p:nvPr>
        </p:nvSpPr>
        <p:spPr>
          <a:xfrm>
            <a:off x="7962260" y="361654"/>
            <a:ext cx="553784" cy="264685"/>
          </a:xfrm>
          <a:prstGeom prst="rect">
            <a:avLst/>
          </a:prstGeom>
        </p:spPr>
        <p:txBody>
          <a:bodyPr/>
          <a:lstStyle>
            <a:lvl1pPr algn="r">
              <a:defRPr sz="1100"/>
            </a:lvl1pPr>
          </a:lstStyle>
          <a:p>
            <a:fld id="{80A4C9D9-979F-D94A-9054-C3B7EAD37AEB}" type="slidenum">
              <a:rPr lang="sv-SE" smtClean="0"/>
              <a:pPr/>
              <a:t>‹#›</a:t>
            </a:fld>
            <a:endParaRPr lang="sv-SE" dirty="0"/>
          </a:p>
        </p:txBody>
      </p:sp>
      <p:sp>
        <p:nvSpPr>
          <p:cNvPr id="17" name="Platshållare för sidfot 4"/>
          <p:cNvSpPr>
            <a:spLocks noGrp="1"/>
          </p:cNvSpPr>
          <p:nvPr>
            <p:ph type="ftr" sz="quarter" idx="11"/>
          </p:nvPr>
        </p:nvSpPr>
        <p:spPr>
          <a:xfrm>
            <a:off x="593363" y="361000"/>
            <a:ext cx="5836917" cy="265340"/>
          </a:xfrm>
          <a:prstGeom prst="rect">
            <a:avLst/>
          </a:prstGeom>
        </p:spPr>
        <p:txBody>
          <a:bodyPr anchor="b"/>
          <a:lstStyle>
            <a:lvl1pPr>
              <a:defRPr sz="1100"/>
            </a:lvl1pPr>
          </a:lstStyle>
          <a:p>
            <a:r>
              <a:rPr lang="sv-SE"/>
              <a:t>DEMO PRESENTATION</a:t>
            </a:r>
            <a:endParaRPr lang="sv-SE" dirty="0"/>
          </a:p>
        </p:txBody>
      </p:sp>
      <p:sp>
        <p:nvSpPr>
          <p:cNvPr id="10" name="Platshållare för innehåll 5"/>
          <p:cNvSpPr>
            <a:spLocks noGrp="1"/>
          </p:cNvSpPr>
          <p:nvPr>
            <p:ph sz="quarter" idx="13"/>
          </p:nvPr>
        </p:nvSpPr>
        <p:spPr>
          <a:xfrm>
            <a:off x="678458" y="1258888"/>
            <a:ext cx="3697599" cy="4563414"/>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2" name="Platshållare för innehåll 5"/>
          <p:cNvSpPr>
            <a:spLocks noGrp="1"/>
          </p:cNvSpPr>
          <p:nvPr>
            <p:ph sz="quarter" idx="14"/>
          </p:nvPr>
        </p:nvSpPr>
        <p:spPr>
          <a:xfrm>
            <a:off x="4785988" y="1258142"/>
            <a:ext cx="3636676" cy="4564159"/>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Tree>
    <p:extLst>
      <p:ext uri="{BB962C8B-B14F-4D97-AF65-F5344CB8AC3E}">
        <p14:creationId xmlns:p14="http://schemas.microsoft.com/office/powerpoint/2010/main" val="34228706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hite">
    <p:spTree>
      <p:nvGrpSpPr>
        <p:cNvPr id="1" name=""/>
        <p:cNvGrpSpPr/>
        <p:nvPr/>
      </p:nvGrpSpPr>
      <p:grpSpPr>
        <a:xfrm>
          <a:off x="0" y="0"/>
          <a:ext cx="0" cy="0"/>
          <a:chOff x="0" y="0"/>
          <a:chExt cx="0" cy="0"/>
        </a:xfrm>
      </p:grpSpPr>
      <p:sp>
        <p:nvSpPr>
          <p:cNvPr id="15" name="Platshållare för datum 3"/>
          <p:cNvSpPr>
            <a:spLocks noGrp="1"/>
          </p:cNvSpPr>
          <p:nvPr>
            <p:ph type="dt" sz="half" idx="10"/>
          </p:nvPr>
        </p:nvSpPr>
        <p:spPr>
          <a:xfrm>
            <a:off x="6662093" y="360999"/>
            <a:ext cx="1431193" cy="264685"/>
          </a:xfrm>
          <a:prstGeom prst="rect">
            <a:avLst/>
          </a:prstGeom>
        </p:spPr>
        <p:txBody>
          <a:bodyPr/>
          <a:lstStyle>
            <a:lvl1pPr algn="r">
              <a:defRPr sz="1100" cap="all"/>
            </a:lvl1pPr>
          </a:lstStyle>
          <a:p>
            <a:fld id="{91288134-4D03-E64A-9483-318B1EEA06EF}" type="datetime1">
              <a:rPr lang="sv-SE" smtClean="0"/>
              <a:t>2020-02-13</a:t>
            </a:fld>
            <a:endParaRPr lang="sv-SE" dirty="0"/>
          </a:p>
        </p:txBody>
      </p:sp>
      <p:sp>
        <p:nvSpPr>
          <p:cNvPr id="16" name="Platshållare för bildnummer 5"/>
          <p:cNvSpPr>
            <a:spLocks noGrp="1"/>
          </p:cNvSpPr>
          <p:nvPr>
            <p:ph type="sldNum" sz="quarter" idx="12"/>
          </p:nvPr>
        </p:nvSpPr>
        <p:spPr>
          <a:xfrm>
            <a:off x="7962260" y="361654"/>
            <a:ext cx="553784" cy="264685"/>
          </a:xfrm>
          <a:prstGeom prst="rect">
            <a:avLst/>
          </a:prstGeom>
        </p:spPr>
        <p:txBody>
          <a:bodyPr/>
          <a:lstStyle>
            <a:lvl1pPr algn="r">
              <a:defRPr sz="1100"/>
            </a:lvl1pPr>
          </a:lstStyle>
          <a:p>
            <a:fld id="{80A4C9D9-979F-D94A-9054-C3B7EAD37AEB}" type="slidenum">
              <a:rPr lang="sv-SE" smtClean="0"/>
              <a:pPr/>
              <a:t>‹#›</a:t>
            </a:fld>
            <a:endParaRPr lang="sv-SE" dirty="0"/>
          </a:p>
        </p:txBody>
      </p:sp>
      <p:sp>
        <p:nvSpPr>
          <p:cNvPr id="17" name="Platshållare för sidfot 4"/>
          <p:cNvSpPr>
            <a:spLocks noGrp="1"/>
          </p:cNvSpPr>
          <p:nvPr>
            <p:ph type="ftr" sz="quarter" idx="11"/>
          </p:nvPr>
        </p:nvSpPr>
        <p:spPr>
          <a:xfrm>
            <a:off x="593363" y="361000"/>
            <a:ext cx="5836917" cy="265340"/>
          </a:xfrm>
          <a:prstGeom prst="rect">
            <a:avLst/>
          </a:prstGeom>
        </p:spPr>
        <p:txBody>
          <a:bodyPr anchor="b"/>
          <a:lstStyle>
            <a:lvl1pPr>
              <a:defRPr sz="1100"/>
            </a:lvl1pPr>
          </a:lstStyle>
          <a:p>
            <a:r>
              <a:rPr lang="sv-SE"/>
              <a:t>DEMO PRESENTATION</a:t>
            </a:r>
            <a:endParaRPr lang="sv-SE" dirty="0"/>
          </a:p>
        </p:txBody>
      </p:sp>
      <p:sp>
        <p:nvSpPr>
          <p:cNvPr id="13" name="Platshållare för bild 3"/>
          <p:cNvSpPr>
            <a:spLocks noGrp="1"/>
          </p:cNvSpPr>
          <p:nvPr>
            <p:ph type="pic" sz="quarter" idx="13"/>
          </p:nvPr>
        </p:nvSpPr>
        <p:spPr>
          <a:xfrm>
            <a:off x="681135" y="877077"/>
            <a:ext cx="7744408" cy="4898571"/>
          </a:xfrm>
          <a:prstGeom prst="rect">
            <a:avLst/>
          </a:prstGeom>
        </p:spPr>
        <p:txBody>
          <a:bodyPr/>
          <a:lstStyle>
            <a:lvl1pPr>
              <a:defRPr>
                <a:solidFill>
                  <a:schemeClr val="bg1"/>
                </a:solidFill>
              </a:defRPr>
            </a:lvl1pPr>
          </a:lstStyle>
          <a:p>
            <a:r>
              <a:rPr lang="en-US"/>
              <a:t>Click icon to add picture</a:t>
            </a:r>
            <a:endParaRPr lang="sv-SE"/>
          </a:p>
        </p:txBody>
      </p:sp>
    </p:spTree>
    <p:extLst>
      <p:ext uri="{BB962C8B-B14F-4D97-AF65-F5344CB8AC3E}">
        <p14:creationId xmlns:p14="http://schemas.microsoft.com/office/powerpoint/2010/main" val="3670207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er black">
    <p:spTree>
      <p:nvGrpSpPr>
        <p:cNvPr id="1" name=""/>
        <p:cNvGrpSpPr/>
        <p:nvPr/>
      </p:nvGrpSpPr>
      <p:grpSpPr>
        <a:xfrm>
          <a:off x="0" y="0"/>
          <a:ext cx="0" cy="0"/>
          <a:chOff x="0" y="0"/>
          <a:chExt cx="0" cy="0"/>
        </a:xfrm>
      </p:grpSpPr>
      <p:sp>
        <p:nvSpPr>
          <p:cNvPr id="4" name="Rubrik 3"/>
          <p:cNvSpPr>
            <a:spLocks noGrp="1"/>
          </p:cNvSpPr>
          <p:nvPr>
            <p:ph type="title"/>
          </p:nvPr>
        </p:nvSpPr>
        <p:spPr>
          <a:xfrm>
            <a:off x="685076" y="999225"/>
            <a:ext cx="7737588" cy="831131"/>
          </a:xfrm>
          <a:prstGeom prst="rect">
            <a:avLst/>
          </a:prstGeom>
        </p:spPr>
        <p:txBody>
          <a:bodyPr vert="horz">
            <a:normAutofit/>
          </a:bodyPr>
          <a:lstStyle>
            <a:lvl1pPr algn="l">
              <a:defRPr sz="3600">
                <a:solidFill>
                  <a:schemeClr val="bg1"/>
                </a:solidFill>
                <a:latin typeface="+mn-lt"/>
              </a:defRPr>
            </a:lvl1pPr>
          </a:lstStyle>
          <a:p>
            <a:r>
              <a:rPr lang="en-US"/>
              <a:t>Click to edit Master title style</a:t>
            </a:r>
            <a:endParaRPr lang="sv-SE" dirty="0"/>
          </a:p>
        </p:txBody>
      </p:sp>
      <p:sp>
        <p:nvSpPr>
          <p:cNvPr id="17" name="Platshållare för datum 3"/>
          <p:cNvSpPr>
            <a:spLocks noGrp="1"/>
          </p:cNvSpPr>
          <p:nvPr>
            <p:ph type="dt" sz="half" idx="10"/>
          </p:nvPr>
        </p:nvSpPr>
        <p:spPr>
          <a:xfrm>
            <a:off x="6662093" y="360999"/>
            <a:ext cx="1431193" cy="264685"/>
          </a:xfrm>
          <a:prstGeom prst="rect">
            <a:avLst/>
          </a:prstGeom>
        </p:spPr>
        <p:txBody>
          <a:bodyPr/>
          <a:lstStyle>
            <a:lvl1pPr algn="r">
              <a:defRPr sz="1100" cap="all">
                <a:solidFill>
                  <a:schemeClr val="bg1"/>
                </a:solidFill>
              </a:defRPr>
            </a:lvl1pPr>
          </a:lstStyle>
          <a:p>
            <a:fld id="{7A8CB9E8-4AC5-1941-BC1A-E46B464B6D70}" type="datetime1">
              <a:rPr lang="sv-SE" smtClean="0"/>
              <a:t>2020-02-13</a:t>
            </a:fld>
            <a:endParaRPr lang="sv-SE" dirty="0"/>
          </a:p>
        </p:txBody>
      </p:sp>
      <p:sp>
        <p:nvSpPr>
          <p:cNvPr id="18" name="Platshållare för bildnummer 5"/>
          <p:cNvSpPr>
            <a:spLocks noGrp="1"/>
          </p:cNvSpPr>
          <p:nvPr>
            <p:ph type="sldNum" sz="quarter" idx="12"/>
          </p:nvPr>
        </p:nvSpPr>
        <p:spPr>
          <a:xfrm>
            <a:off x="7962260" y="361654"/>
            <a:ext cx="553784" cy="264685"/>
          </a:xfrm>
          <a:prstGeom prst="rect">
            <a:avLst/>
          </a:prstGeom>
        </p:spPr>
        <p:txBody>
          <a:bodyPr/>
          <a:lstStyle>
            <a:lvl1pPr algn="r">
              <a:defRPr sz="1100">
                <a:solidFill>
                  <a:schemeClr val="bg1"/>
                </a:solidFill>
              </a:defRPr>
            </a:lvl1pPr>
          </a:lstStyle>
          <a:p>
            <a:fld id="{80A4C9D9-979F-D94A-9054-C3B7EAD37AEB}" type="slidenum">
              <a:rPr lang="sv-SE" smtClean="0"/>
              <a:pPr/>
              <a:t>‹#›</a:t>
            </a:fld>
            <a:endParaRPr lang="sv-SE" dirty="0"/>
          </a:p>
        </p:txBody>
      </p:sp>
      <p:sp>
        <p:nvSpPr>
          <p:cNvPr id="19" name="Platshållare för sidfot 4"/>
          <p:cNvSpPr>
            <a:spLocks noGrp="1"/>
          </p:cNvSpPr>
          <p:nvPr>
            <p:ph type="ftr" sz="quarter" idx="11"/>
          </p:nvPr>
        </p:nvSpPr>
        <p:spPr>
          <a:xfrm>
            <a:off x="593363" y="361000"/>
            <a:ext cx="5836917" cy="265340"/>
          </a:xfrm>
          <a:prstGeom prst="rect">
            <a:avLst/>
          </a:prstGeom>
        </p:spPr>
        <p:txBody>
          <a:bodyPr anchor="b"/>
          <a:lstStyle>
            <a:lvl1pPr>
              <a:defRPr sz="1100">
                <a:solidFill>
                  <a:schemeClr val="bg1"/>
                </a:solidFill>
              </a:defRPr>
            </a:lvl1pPr>
          </a:lstStyle>
          <a:p>
            <a:r>
              <a:rPr lang="sv-SE"/>
              <a:t>DEMO PRESENTATION</a:t>
            </a:r>
            <a:endParaRPr lang="sv-SE" dirty="0"/>
          </a:p>
        </p:txBody>
      </p:sp>
    </p:spTree>
    <p:extLst>
      <p:ext uri="{BB962C8B-B14F-4D97-AF65-F5344CB8AC3E}">
        <p14:creationId xmlns:p14="http://schemas.microsoft.com/office/powerpoint/2010/main" val="16475928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er and text black">
    <p:spTree>
      <p:nvGrpSpPr>
        <p:cNvPr id="1" name=""/>
        <p:cNvGrpSpPr/>
        <p:nvPr/>
      </p:nvGrpSpPr>
      <p:grpSpPr>
        <a:xfrm>
          <a:off x="0" y="0"/>
          <a:ext cx="0" cy="0"/>
          <a:chOff x="0" y="0"/>
          <a:chExt cx="0" cy="0"/>
        </a:xfrm>
      </p:grpSpPr>
      <p:sp>
        <p:nvSpPr>
          <p:cNvPr id="4" name="Rubrik 3"/>
          <p:cNvSpPr>
            <a:spLocks noGrp="1"/>
          </p:cNvSpPr>
          <p:nvPr>
            <p:ph type="title"/>
          </p:nvPr>
        </p:nvSpPr>
        <p:spPr>
          <a:xfrm>
            <a:off x="685076" y="999225"/>
            <a:ext cx="7737588" cy="831131"/>
          </a:xfrm>
          <a:prstGeom prst="rect">
            <a:avLst/>
          </a:prstGeom>
        </p:spPr>
        <p:txBody>
          <a:bodyPr vert="horz">
            <a:normAutofit/>
          </a:bodyPr>
          <a:lstStyle>
            <a:lvl1pPr algn="l">
              <a:defRPr sz="3600">
                <a:solidFill>
                  <a:schemeClr val="bg1"/>
                </a:solidFill>
                <a:latin typeface="+mn-lt"/>
              </a:defRPr>
            </a:lvl1pPr>
          </a:lstStyle>
          <a:p>
            <a:r>
              <a:rPr lang="en-US"/>
              <a:t>Click to edit Master title style</a:t>
            </a:r>
            <a:endParaRPr lang="sv-SE"/>
          </a:p>
        </p:txBody>
      </p:sp>
      <p:sp>
        <p:nvSpPr>
          <p:cNvPr id="17" name="Platshållare för datum 3"/>
          <p:cNvSpPr>
            <a:spLocks noGrp="1"/>
          </p:cNvSpPr>
          <p:nvPr>
            <p:ph type="dt" sz="half" idx="10"/>
          </p:nvPr>
        </p:nvSpPr>
        <p:spPr>
          <a:xfrm>
            <a:off x="6662093" y="360999"/>
            <a:ext cx="1431193" cy="264685"/>
          </a:xfrm>
          <a:prstGeom prst="rect">
            <a:avLst/>
          </a:prstGeom>
        </p:spPr>
        <p:txBody>
          <a:bodyPr/>
          <a:lstStyle>
            <a:lvl1pPr algn="r">
              <a:defRPr sz="1100" cap="all">
                <a:solidFill>
                  <a:schemeClr val="bg1"/>
                </a:solidFill>
              </a:defRPr>
            </a:lvl1pPr>
          </a:lstStyle>
          <a:p>
            <a:fld id="{D509CA25-327D-824D-AD52-7F0C6FA53EEB}" type="datetime1">
              <a:rPr lang="sv-SE" smtClean="0"/>
              <a:t>2020-02-13</a:t>
            </a:fld>
            <a:endParaRPr lang="sv-SE" dirty="0"/>
          </a:p>
        </p:txBody>
      </p:sp>
      <p:sp>
        <p:nvSpPr>
          <p:cNvPr id="18" name="Platshållare för bildnummer 5"/>
          <p:cNvSpPr>
            <a:spLocks noGrp="1"/>
          </p:cNvSpPr>
          <p:nvPr>
            <p:ph type="sldNum" sz="quarter" idx="12"/>
          </p:nvPr>
        </p:nvSpPr>
        <p:spPr>
          <a:xfrm>
            <a:off x="7962260" y="361654"/>
            <a:ext cx="553784" cy="264685"/>
          </a:xfrm>
          <a:prstGeom prst="rect">
            <a:avLst/>
          </a:prstGeom>
        </p:spPr>
        <p:txBody>
          <a:bodyPr/>
          <a:lstStyle>
            <a:lvl1pPr algn="r">
              <a:defRPr sz="1100">
                <a:solidFill>
                  <a:schemeClr val="bg1"/>
                </a:solidFill>
              </a:defRPr>
            </a:lvl1pPr>
          </a:lstStyle>
          <a:p>
            <a:fld id="{80A4C9D9-979F-D94A-9054-C3B7EAD37AEB}" type="slidenum">
              <a:rPr lang="sv-SE" smtClean="0"/>
              <a:pPr/>
              <a:t>‹#›</a:t>
            </a:fld>
            <a:endParaRPr lang="sv-SE" dirty="0"/>
          </a:p>
        </p:txBody>
      </p:sp>
      <p:sp>
        <p:nvSpPr>
          <p:cNvPr id="19" name="Platshållare för sidfot 4"/>
          <p:cNvSpPr>
            <a:spLocks noGrp="1"/>
          </p:cNvSpPr>
          <p:nvPr>
            <p:ph type="ftr" sz="quarter" idx="11"/>
          </p:nvPr>
        </p:nvSpPr>
        <p:spPr>
          <a:xfrm>
            <a:off x="593363" y="361000"/>
            <a:ext cx="5836917" cy="265340"/>
          </a:xfrm>
          <a:prstGeom prst="rect">
            <a:avLst/>
          </a:prstGeom>
        </p:spPr>
        <p:txBody>
          <a:bodyPr anchor="b"/>
          <a:lstStyle>
            <a:lvl1pPr>
              <a:defRPr sz="1100">
                <a:solidFill>
                  <a:schemeClr val="bg1"/>
                </a:solidFill>
              </a:defRPr>
            </a:lvl1pPr>
          </a:lstStyle>
          <a:p>
            <a:r>
              <a:rPr lang="sv-SE"/>
              <a:t>DEMO PRESENTATION</a:t>
            </a:r>
            <a:endParaRPr lang="sv-SE" dirty="0"/>
          </a:p>
        </p:txBody>
      </p:sp>
      <p:sp>
        <p:nvSpPr>
          <p:cNvPr id="20" name="Platshållare för text 2"/>
          <p:cNvSpPr>
            <a:spLocks noGrp="1"/>
          </p:cNvSpPr>
          <p:nvPr>
            <p:ph type="body" sz="quarter" idx="13"/>
          </p:nvPr>
        </p:nvSpPr>
        <p:spPr>
          <a:xfrm>
            <a:off x="685076" y="1830357"/>
            <a:ext cx="7737587" cy="4066288"/>
          </a:xfrm>
          <a:prstGeom prst="rect">
            <a:avLst/>
          </a:prstGeom>
        </p:spPr>
        <p:txBody>
          <a:bodyPr vert="horz"/>
          <a:lstStyle>
            <a:lvl1pPr>
              <a:spcBef>
                <a:spcPts val="900"/>
              </a:spcBef>
              <a:defRPr sz="2400" b="0" i="0">
                <a:solidFill>
                  <a:schemeClr val="bg1"/>
                </a:solidFill>
                <a:latin typeface="Georgia"/>
                <a:cs typeface="Georgia"/>
              </a:defRPr>
            </a:lvl1pPr>
            <a:lvl2pPr>
              <a:spcBef>
                <a:spcPts val="900"/>
              </a:spcBef>
              <a:defRPr sz="2400" b="0" i="0">
                <a:solidFill>
                  <a:schemeClr val="bg1"/>
                </a:solidFill>
                <a:latin typeface="Georgia"/>
                <a:cs typeface="Georgia"/>
              </a:defRPr>
            </a:lvl2pPr>
            <a:lvl3pPr>
              <a:spcBef>
                <a:spcPts val="900"/>
              </a:spcBef>
              <a:defRPr sz="2400" b="0" i="0">
                <a:solidFill>
                  <a:schemeClr val="bg1"/>
                </a:solidFill>
                <a:latin typeface="Georgia"/>
                <a:cs typeface="Georgia"/>
              </a:defRPr>
            </a:lvl3pPr>
            <a:lvl4pPr>
              <a:spcBef>
                <a:spcPts val="900"/>
              </a:spcBef>
              <a:defRPr sz="2400" b="0" i="0">
                <a:solidFill>
                  <a:schemeClr val="bg1"/>
                </a:solidFill>
                <a:latin typeface="Georgia"/>
                <a:cs typeface="Georgia"/>
              </a:defRPr>
            </a:lvl4pPr>
            <a:lvl5pPr>
              <a:spcBef>
                <a:spcPts val="900"/>
              </a:spcBef>
              <a:defRPr sz="2400" b="0" i="0">
                <a:solidFill>
                  <a:schemeClr val="bg1"/>
                </a:solidFill>
                <a:latin typeface="Georgia"/>
                <a:cs typeface="Georgi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Tree>
    <p:extLst>
      <p:ext uri="{BB962C8B-B14F-4D97-AF65-F5344CB8AC3E}">
        <p14:creationId xmlns:p14="http://schemas.microsoft.com/office/powerpoint/2010/main" val="15416370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and picture black">
    <p:spTree>
      <p:nvGrpSpPr>
        <p:cNvPr id="1" name=""/>
        <p:cNvGrpSpPr/>
        <p:nvPr/>
      </p:nvGrpSpPr>
      <p:grpSpPr>
        <a:xfrm>
          <a:off x="0" y="0"/>
          <a:ext cx="0" cy="0"/>
          <a:chOff x="0" y="0"/>
          <a:chExt cx="0" cy="0"/>
        </a:xfrm>
      </p:grpSpPr>
      <p:sp>
        <p:nvSpPr>
          <p:cNvPr id="4" name="Rubrik 3"/>
          <p:cNvSpPr>
            <a:spLocks noGrp="1"/>
          </p:cNvSpPr>
          <p:nvPr>
            <p:ph type="title"/>
          </p:nvPr>
        </p:nvSpPr>
        <p:spPr>
          <a:xfrm>
            <a:off x="685076" y="999225"/>
            <a:ext cx="7737588" cy="831131"/>
          </a:xfrm>
          <a:prstGeom prst="rect">
            <a:avLst/>
          </a:prstGeom>
        </p:spPr>
        <p:txBody>
          <a:bodyPr vert="horz">
            <a:normAutofit/>
          </a:bodyPr>
          <a:lstStyle>
            <a:lvl1pPr algn="l">
              <a:defRPr sz="3600">
                <a:solidFill>
                  <a:schemeClr val="bg1"/>
                </a:solidFill>
                <a:latin typeface="+mn-lt"/>
              </a:defRPr>
            </a:lvl1pPr>
          </a:lstStyle>
          <a:p>
            <a:r>
              <a:rPr lang="en-US"/>
              <a:t>Click to edit Master title style</a:t>
            </a:r>
            <a:endParaRPr lang="sv-SE"/>
          </a:p>
        </p:txBody>
      </p:sp>
      <p:sp>
        <p:nvSpPr>
          <p:cNvPr id="5" name="Platshållare för bild 4"/>
          <p:cNvSpPr>
            <a:spLocks noGrp="1"/>
          </p:cNvSpPr>
          <p:nvPr>
            <p:ph type="pic" sz="quarter" idx="14"/>
          </p:nvPr>
        </p:nvSpPr>
        <p:spPr>
          <a:xfrm>
            <a:off x="4137025" y="1844506"/>
            <a:ext cx="4286250" cy="3945398"/>
          </a:xfrm>
          <a:prstGeom prst="rect">
            <a:avLst/>
          </a:prstGeom>
        </p:spPr>
        <p:txBody>
          <a:bodyPr vert="horz"/>
          <a:lstStyle>
            <a:lvl1pPr>
              <a:defRPr>
                <a:solidFill>
                  <a:schemeClr val="bg1"/>
                </a:solidFill>
              </a:defRPr>
            </a:lvl1pPr>
          </a:lstStyle>
          <a:p>
            <a:r>
              <a:rPr lang="en-US"/>
              <a:t>Click icon to add picture</a:t>
            </a:r>
            <a:endParaRPr lang="sv-SE" dirty="0"/>
          </a:p>
        </p:txBody>
      </p:sp>
      <p:sp>
        <p:nvSpPr>
          <p:cNvPr id="17" name="Platshållare för datum 3"/>
          <p:cNvSpPr>
            <a:spLocks noGrp="1"/>
          </p:cNvSpPr>
          <p:nvPr>
            <p:ph type="dt" sz="half" idx="10"/>
          </p:nvPr>
        </p:nvSpPr>
        <p:spPr>
          <a:xfrm>
            <a:off x="6662093" y="360999"/>
            <a:ext cx="1431193" cy="264685"/>
          </a:xfrm>
          <a:prstGeom prst="rect">
            <a:avLst/>
          </a:prstGeom>
        </p:spPr>
        <p:txBody>
          <a:bodyPr/>
          <a:lstStyle>
            <a:lvl1pPr algn="r">
              <a:defRPr sz="1100" cap="all">
                <a:solidFill>
                  <a:schemeClr val="bg1"/>
                </a:solidFill>
              </a:defRPr>
            </a:lvl1pPr>
          </a:lstStyle>
          <a:p>
            <a:fld id="{96DCC092-2B1E-D646-8EB7-AFA37DCE48CE}" type="datetime1">
              <a:rPr lang="sv-SE" smtClean="0"/>
              <a:t>2020-02-13</a:t>
            </a:fld>
            <a:endParaRPr lang="sv-SE" dirty="0"/>
          </a:p>
        </p:txBody>
      </p:sp>
      <p:sp>
        <p:nvSpPr>
          <p:cNvPr id="18" name="Platshållare för bildnummer 5"/>
          <p:cNvSpPr>
            <a:spLocks noGrp="1"/>
          </p:cNvSpPr>
          <p:nvPr>
            <p:ph type="sldNum" sz="quarter" idx="12"/>
          </p:nvPr>
        </p:nvSpPr>
        <p:spPr>
          <a:xfrm>
            <a:off x="7962260" y="361654"/>
            <a:ext cx="553784" cy="264685"/>
          </a:xfrm>
          <a:prstGeom prst="rect">
            <a:avLst/>
          </a:prstGeom>
        </p:spPr>
        <p:txBody>
          <a:bodyPr/>
          <a:lstStyle>
            <a:lvl1pPr algn="r">
              <a:defRPr sz="1100">
                <a:solidFill>
                  <a:schemeClr val="bg1"/>
                </a:solidFill>
              </a:defRPr>
            </a:lvl1pPr>
          </a:lstStyle>
          <a:p>
            <a:fld id="{80A4C9D9-979F-D94A-9054-C3B7EAD37AEB}" type="slidenum">
              <a:rPr lang="sv-SE" smtClean="0"/>
              <a:pPr/>
              <a:t>‹#›</a:t>
            </a:fld>
            <a:endParaRPr lang="sv-SE" dirty="0"/>
          </a:p>
        </p:txBody>
      </p:sp>
      <p:sp>
        <p:nvSpPr>
          <p:cNvPr id="19" name="Platshållare för sidfot 4"/>
          <p:cNvSpPr>
            <a:spLocks noGrp="1"/>
          </p:cNvSpPr>
          <p:nvPr>
            <p:ph type="ftr" sz="quarter" idx="11"/>
          </p:nvPr>
        </p:nvSpPr>
        <p:spPr>
          <a:xfrm>
            <a:off x="593363" y="361000"/>
            <a:ext cx="5836917" cy="265340"/>
          </a:xfrm>
          <a:prstGeom prst="rect">
            <a:avLst/>
          </a:prstGeom>
        </p:spPr>
        <p:txBody>
          <a:bodyPr anchor="b"/>
          <a:lstStyle>
            <a:lvl1pPr>
              <a:defRPr sz="1100">
                <a:solidFill>
                  <a:schemeClr val="bg1"/>
                </a:solidFill>
              </a:defRPr>
            </a:lvl1pPr>
          </a:lstStyle>
          <a:p>
            <a:r>
              <a:rPr lang="sv-SE"/>
              <a:t>DEMO PRESENTATION</a:t>
            </a:r>
            <a:endParaRPr lang="sv-SE" dirty="0"/>
          </a:p>
        </p:txBody>
      </p:sp>
      <p:sp>
        <p:nvSpPr>
          <p:cNvPr id="20" name="Platshållare för text 2"/>
          <p:cNvSpPr>
            <a:spLocks noGrp="1"/>
          </p:cNvSpPr>
          <p:nvPr>
            <p:ph type="body" sz="quarter" idx="13"/>
          </p:nvPr>
        </p:nvSpPr>
        <p:spPr>
          <a:xfrm>
            <a:off x="685076" y="1830357"/>
            <a:ext cx="3316211" cy="4066288"/>
          </a:xfrm>
          <a:prstGeom prst="rect">
            <a:avLst/>
          </a:prstGeom>
        </p:spPr>
        <p:txBody>
          <a:bodyPr vert="horz"/>
          <a:lstStyle>
            <a:lvl1pPr>
              <a:spcBef>
                <a:spcPts val="900"/>
              </a:spcBef>
              <a:defRPr sz="2400" b="0" i="0">
                <a:solidFill>
                  <a:schemeClr val="bg1"/>
                </a:solidFill>
                <a:latin typeface="Georgia"/>
                <a:cs typeface="Georgia"/>
              </a:defRPr>
            </a:lvl1pPr>
            <a:lvl2pPr>
              <a:spcBef>
                <a:spcPts val="900"/>
              </a:spcBef>
              <a:defRPr sz="2400" b="0" i="0">
                <a:solidFill>
                  <a:schemeClr val="bg1"/>
                </a:solidFill>
                <a:latin typeface="Georgia"/>
                <a:cs typeface="Georgia"/>
              </a:defRPr>
            </a:lvl2pPr>
            <a:lvl3pPr>
              <a:spcBef>
                <a:spcPts val="900"/>
              </a:spcBef>
              <a:defRPr sz="2400" b="0" i="0">
                <a:solidFill>
                  <a:schemeClr val="bg1"/>
                </a:solidFill>
                <a:latin typeface="Georgia"/>
                <a:cs typeface="Georgia"/>
              </a:defRPr>
            </a:lvl3pPr>
            <a:lvl4pPr>
              <a:spcBef>
                <a:spcPts val="900"/>
              </a:spcBef>
              <a:defRPr sz="2400" b="0" i="0">
                <a:solidFill>
                  <a:schemeClr val="bg1"/>
                </a:solidFill>
                <a:latin typeface="Georgia"/>
                <a:cs typeface="Georgia"/>
              </a:defRPr>
            </a:lvl4pPr>
            <a:lvl5pPr>
              <a:spcBef>
                <a:spcPts val="900"/>
              </a:spcBef>
              <a:defRPr sz="2400" b="0" i="0">
                <a:solidFill>
                  <a:schemeClr val="bg1"/>
                </a:solidFill>
                <a:latin typeface="Georgia"/>
                <a:cs typeface="Georgi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Tree>
    <p:extLst>
      <p:ext uri="{BB962C8B-B14F-4D97-AF65-F5344CB8AC3E}">
        <p14:creationId xmlns:p14="http://schemas.microsoft.com/office/powerpoint/2010/main" val="28541104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hart black">
    <p:spTree>
      <p:nvGrpSpPr>
        <p:cNvPr id="1" name=""/>
        <p:cNvGrpSpPr/>
        <p:nvPr/>
      </p:nvGrpSpPr>
      <p:grpSpPr>
        <a:xfrm>
          <a:off x="0" y="0"/>
          <a:ext cx="0" cy="0"/>
          <a:chOff x="0" y="0"/>
          <a:chExt cx="0" cy="0"/>
        </a:xfrm>
      </p:grpSpPr>
      <p:sp>
        <p:nvSpPr>
          <p:cNvPr id="29" name="Rubrik 3"/>
          <p:cNvSpPr>
            <a:spLocks noGrp="1"/>
          </p:cNvSpPr>
          <p:nvPr>
            <p:ph type="title"/>
          </p:nvPr>
        </p:nvSpPr>
        <p:spPr>
          <a:xfrm>
            <a:off x="685076" y="999225"/>
            <a:ext cx="7737588" cy="831131"/>
          </a:xfrm>
          <a:prstGeom prst="rect">
            <a:avLst/>
          </a:prstGeom>
        </p:spPr>
        <p:txBody>
          <a:bodyPr vert="horz">
            <a:normAutofit/>
          </a:bodyPr>
          <a:lstStyle>
            <a:lvl1pPr algn="l">
              <a:defRPr sz="3600">
                <a:solidFill>
                  <a:schemeClr val="bg1"/>
                </a:solidFill>
                <a:latin typeface="+mn-lt"/>
              </a:defRPr>
            </a:lvl1pPr>
          </a:lstStyle>
          <a:p>
            <a:r>
              <a:rPr lang="en-US"/>
              <a:t>Click to edit Master title style</a:t>
            </a:r>
            <a:endParaRPr lang="sv-SE" dirty="0"/>
          </a:p>
        </p:txBody>
      </p:sp>
      <p:sp>
        <p:nvSpPr>
          <p:cNvPr id="3" name="Platshållare för diagram 2"/>
          <p:cNvSpPr>
            <a:spLocks noGrp="1"/>
          </p:cNvSpPr>
          <p:nvPr>
            <p:ph type="chart" sz="quarter" idx="13"/>
          </p:nvPr>
        </p:nvSpPr>
        <p:spPr>
          <a:xfrm>
            <a:off x="685800" y="1905000"/>
            <a:ext cx="7737475" cy="3922713"/>
          </a:xfrm>
          <a:prstGeom prst="rect">
            <a:avLst/>
          </a:prstGeom>
        </p:spPr>
        <p:txBody>
          <a:bodyPr vert="horz"/>
          <a:lstStyle>
            <a:lvl1pPr>
              <a:spcBef>
                <a:spcPts val="900"/>
              </a:spcBef>
              <a:defRPr>
                <a:solidFill>
                  <a:schemeClr val="bg1"/>
                </a:solidFill>
              </a:defRPr>
            </a:lvl1pPr>
          </a:lstStyle>
          <a:p>
            <a:r>
              <a:rPr lang="en-US"/>
              <a:t>Click icon to add chart</a:t>
            </a:r>
            <a:endParaRPr lang="sv-SE" dirty="0"/>
          </a:p>
        </p:txBody>
      </p:sp>
      <p:sp>
        <p:nvSpPr>
          <p:cNvPr id="15" name="Platshållare för datum 3"/>
          <p:cNvSpPr>
            <a:spLocks noGrp="1"/>
          </p:cNvSpPr>
          <p:nvPr>
            <p:ph type="dt" sz="half" idx="10"/>
          </p:nvPr>
        </p:nvSpPr>
        <p:spPr>
          <a:xfrm>
            <a:off x="6662093" y="360999"/>
            <a:ext cx="1431193" cy="264685"/>
          </a:xfrm>
          <a:prstGeom prst="rect">
            <a:avLst/>
          </a:prstGeom>
        </p:spPr>
        <p:txBody>
          <a:bodyPr/>
          <a:lstStyle>
            <a:lvl1pPr algn="r">
              <a:defRPr sz="1100" cap="all">
                <a:solidFill>
                  <a:schemeClr val="bg1"/>
                </a:solidFill>
              </a:defRPr>
            </a:lvl1pPr>
          </a:lstStyle>
          <a:p>
            <a:fld id="{59BD235B-EFE7-014C-8DC0-5E62FDD0C6DB}" type="datetime1">
              <a:rPr lang="sv-SE" smtClean="0"/>
              <a:t>2020-02-13</a:t>
            </a:fld>
            <a:endParaRPr lang="sv-SE" dirty="0"/>
          </a:p>
        </p:txBody>
      </p:sp>
      <p:sp>
        <p:nvSpPr>
          <p:cNvPr id="16" name="Platshållare för bildnummer 5"/>
          <p:cNvSpPr>
            <a:spLocks noGrp="1"/>
          </p:cNvSpPr>
          <p:nvPr>
            <p:ph type="sldNum" sz="quarter" idx="12"/>
          </p:nvPr>
        </p:nvSpPr>
        <p:spPr>
          <a:xfrm>
            <a:off x="7962260" y="361654"/>
            <a:ext cx="553784" cy="264685"/>
          </a:xfrm>
          <a:prstGeom prst="rect">
            <a:avLst/>
          </a:prstGeom>
        </p:spPr>
        <p:txBody>
          <a:bodyPr/>
          <a:lstStyle>
            <a:lvl1pPr algn="r">
              <a:defRPr sz="1100">
                <a:solidFill>
                  <a:schemeClr val="bg1"/>
                </a:solidFill>
              </a:defRPr>
            </a:lvl1pPr>
          </a:lstStyle>
          <a:p>
            <a:fld id="{80A4C9D9-979F-D94A-9054-C3B7EAD37AEB}" type="slidenum">
              <a:rPr lang="sv-SE" smtClean="0"/>
              <a:pPr/>
              <a:t>‹#›</a:t>
            </a:fld>
            <a:endParaRPr lang="sv-SE" dirty="0"/>
          </a:p>
        </p:txBody>
      </p:sp>
      <p:sp>
        <p:nvSpPr>
          <p:cNvPr id="17" name="Platshållare för sidfot 4"/>
          <p:cNvSpPr>
            <a:spLocks noGrp="1"/>
          </p:cNvSpPr>
          <p:nvPr>
            <p:ph type="ftr" sz="quarter" idx="11"/>
          </p:nvPr>
        </p:nvSpPr>
        <p:spPr>
          <a:xfrm>
            <a:off x="593363" y="361000"/>
            <a:ext cx="5836917" cy="265340"/>
          </a:xfrm>
          <a:prstGeom prst="rect">
            <a:avLst/>
          </a:prstGeom>
        </p:spPr>
        <p:txBody>
          <a:bodyPr anchor="b"/>
          <a:lstStyle>
            <a:lvl1pPr>
              <a:defRPr sz="1100">
                <a:solidFill>
                  <a:schemeClr val="bg1"/>
                </a:solidFill>
              </a:defRPr>
            </a:lvl1pPr>
          </a:lstStyle>
          <a:p>
            <a:r>
              <a:rPr lang="sv-SE"/>
              <a:t>DEMO PRESENTATION</a:t>
            </a:r>
            <a:endParaRPr lang="sv-SE" dirty="0"/>
          </a:p>
        </p:txBody>
      </p:sp>
    </p:spTree>
    <p:extLst>
      <p:ext uri="{BB962C8B-B14F-4D97-AF65-F5344CB8AC3E}">
        <p14:creationId xmlns:p14="http://schemas.microsoft.com/office/powerpoint/2010/main" val="33124140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columns black">
    <p:spTree>
      <p:nvGrpSpPr>
        <p:cNvPr id="1" name=""/>
        <p:cNvGrpSpPr/>
        <p:nvPr/>
      </p:nvGrpSpPr>
      <p:grpSpPr>
        <a:xfrm>
          <a:off x="0" y="0"/>
          <a:ext cx="0" cy="0"/>
          <a:chOff x="0" y="0"/>
          <a:chExt cx="0" cy="0"/>
        </a:xfrm>
      </p:grpSpPr>
      <p:sp>
        <p:nvSpPr>
          <p:cNvPr id="15" name="Platshållare för datum 3"/>
          <p:cNvSpPr>
            <a:spLocks noGrp="1"/>
          </p:cNvSpPr>
          <p:nvPr>
            <p:ph type="dt" sz="half" idx="10"/>
          </p:nvPr>
        </p:nvSpPr>
        <p:spPr>
          <a:xfrm>
            <a:off x="6662093" y="360999"/>
            <a:ext cx="1431193" cy="264685"/>
          </a:xfrm>
          <a:prstGeom prst="rect">
            <a:avLst/>
          </a:prstGeom>
        </p:spPr>
        <p:txBody>
          <a:bodyPr/>
          <a:lstStyle>
            <a:lvl1pPr algn="r">
              <a:defRPr sz="1100" cap="all">
                <a:solidFill>
                  <a:schemeClr val="bg1"/>
                </a:solidFill>
              </a:defRPr>
            </a:lvl1pPr>
          </a:lstStyle>
          <a:p>
            <a:fld id="{2A1E6FD4-7A29-2D48-B90A-9FCA2968D78E}" type="datetime1">
              <a:rPr lang="sv-SE" smtClean="0"/>
              <a:t>2020-02-13</a:t>
            </a:fld>
            <a:endParaRPr lang="sv-SE" dirty="0"/>
          </a:p>
        </p:txBody>
      </p:sp>
      <p:sp>
        <p:nvSpPr>
          <p:cNvPr id="16" name="Platshållare för bildnummer 5"/>
          <p:cNvSpPr>
            <a:spLocks noGrp="1"/>
          </p:cNvSpPr>
          <p:nvPr>
            <p:ph type="sldNum" sz="quarter" idx="12"/>
          </p:nvPr>
        </p:nvSpPr>
        <p:spPr>
          <a:xfrm>
            <a:off x="7962260" y="361654"/>
            <a:ext cx="553784" cy="264685"/>
          </a:xfrm>
          <a:prstGeom prst="rect">
            <a:avLst/>
          </a:prstGeom>
        </p:spPr>
        <p:txBody>
          <a:bodyPr/>
          <a:lstStyle>
            <a:lvl1pPr algn="r">
              <a:defRPr sz="1100">
                <a:solidFill>
                  <a:schemeClr val="bg1"/>
                </a:solidFill>
              </a:defRPr>
            </a:lvl1pPr>
          </a:lstStyle>
          <a:p>
            <a:fld id="{80A4C9D9-979F-D94A-9054-C3B7EAD37AEB}" type="slidenum">
              <a:rPr lang="sv-SE" smtClean="0"/>
              <a:pPr/>
              <a:t>‹#›</a:t>
            </a:fld>
            <a:endParaRPr lang="sv-SE" dirty="0"/>
          </a:p>
        </p:txBody>
      </p:sp>
      <p:sp>
        <p:nvSpPr>
          <p:cNvPr id="17" name="Platshållare för sidfot 4"/>
          <p:cNvSpPr>
            <a:spLocks noGrp="1"/>
          </p:cNvSpPr>
          <p:nvPr>
            <p:ph type="ftr" sz="quarter" idx="11"/>
          </p:nvPr>
        </p:nvSpPr>
        <p:spPr>
          <a:xfrm>
            <a:off x="593363" y="361000"/>
            <a:ext cx="5836917" cy="265340"/>
          </a:xfrm>
          <a:prstGeom prst="rect">
            <a:avLst/>
          </a:prstGeom>
        </p:spPr>
        <p:txBody>
          <a:bodyPr anchor="b"/>
          <a:lstStyle>
            <a:lvl1pPr>
              <a:defRPr sz="1100">
                <a:solidFill>
                  <a:schemeClr val="bg1"/>
                </a:solidFill>
              </a:defRPr>
            </a:lvl1pPr>
          </a:lstStyle>
          <a:p>
            <a:r>
              <a:rPr lang="sv-SE"/>
              <a:t>DEMO PRESENTATION</a:t>
            </a:r>
            <a:endParaRPr lang="sv-SE" dirty="0"/>
          </a:p>
        </p:txBody>
      </p:sp>
      <p:sp>
        <p:nvSpPr>
          <p:cNvPr id="10" name="Platshållare för innehåll 5"/>
          <p:cNvSpPr>
            <a:spLocks noGrp="1"/>
          </p:cNvSpPr>
          <p:nvPr>
            <p:ph sz="quarter" idx="13"/>
          </p:nvPr>
        </p:nvSpPr>
        <p:spPr>
          <a:xfrm>
            <a:off x="678458" y="1258888"/>
            <a:ext cx="3697599" cy="4563414"/>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2" name="Platshållare för innehåll 5"/>
          <p:cNvSpPr>
            <a:spLocks noGrp="1"/>
          </p:cNvSpPr>
          <p:nvPr>
            <p:ph sz="quarter" idx="14"/>
          </p:nvPr>
        </p:nvSpPr>
        <p:spPr>
          <a:xfrm>
            <a:off x="4785988" y="1258142"/>
            <a:ext cx="3636676" cy="4564159"/>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Tree>
    <p:extLst>
      <p:ext uri="{BB962C8B-B14F-4D97-AF65-F5344CB8AC3E}">
        <p14:creationId xmlns:p14="http://schemas.microsoft.com/office/powerpoint/2010/main" val="433724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 turquoise">
    <p:bg>
      <p:bgPr>
        <a:solidFill>
          <a:srgbClr val="17C7D2"/>
        </a:solidFill>
        <a:effectLst/>
      </p:bgPr>
    </p:bg>
    <p:spTree>
      <p:nvGrpSpPr>
        <p:cNvPr id="1" name=""/>
        <p:cNvGrpSpPr/>
        <p:nvPr/>
      </p:nvGrpSpPr>
      <p:grpSpPr>
        <a:xfrm>
          <a:off x="0" y="0"/>
          <a:ext cx="0" cy="0"/>
          <a:chOff x="0" y="0"/>
          <a:chExt cx="0" cy="0"/>
        </a:xfrm>
      </p:grpSpPr>
      <p:sp>
        <p:nvSpPr>
          <p:cNvPr id="4" name="Text Placeholder 9">
            <a:extLst>
              <a:ext uri="{FF2B5EF4-FFF2-40B4-BE49-F238E27FC236}">
                <a16:creationId xmlns:a16="http://schemas.microsoft.com/office/drawing/2014/main" id="{F1D6EE2D-BE4C-3B44-8681-9434B578A442}"/>
              </a:ext>
            </a:extLst>
          </p:cNvPr>
          <p:cNvSpPr>
            <a:spLocks noGrp="1"/>
          </p:cNvSpPr>
          <p:nvPr>
            <p:ph type="body" sz="quarter" idx="10" hasCustomPrompt="1"/>
          </p:nvPr>
        </p:nvSpPr>
        <p:spPr>
          <a:xfrm>
            <a:off x="1371599" y="3493962"/>
            <a:ext cx="6400799" cy="2094796"/>
          </a:xfrm>
          <a:prstGeom prst="rect">
            <a:avLst/>
          </a:prstGeom>
        </p:spPr>
        <p:txBody>
          <a:bodyPr/>
          <a:lstStyle>
            <a:lvl1pPr marL="0" indent="0">
              <a:buNone/>
              <a:defRPr>
                <a:solidFill>
                  <a:schemeClr val="bg1"/>
                </a:solidFill>
              </a:defRPr>
            </a:lvl1pPr>
          </a:lstStyle>
          <a:p>
            <a:r>
              <a:rPr lang="sv-SE" dirty="0" err="1"/>
              <a:t>Lecturer</a:t>
            </a:r>
            <a:r>
              <a:rPr lang="sv-SE" dirty="0"/>
              <a:t> or </a:t>
            </a:r>
            <a:r>
              <a:rPr lang="sv-SE" dirty="0" err="1"/>
              <a:t>subtitle</a:t>
            </a:r>
            <a:endParaRPr lang="sv-SE" dirty="0"/>
          </a:p>
        </p:txBody>
      </p:sp>
      <p:sp>
        <p:nvSpPr>
          <p:cNvPr id="5" name="Title 10">
            <a:extLst>
              <a:ext uri="{FF2B5EF4-FFF2-40B4-BE49-F238E27FC236}">
                <a16:creationId xmlns:a16="http://schemas.microsoft.com/office/drawing/2014/main" id="{E60CB263-2344-A94E-8836-F6720CE372BE}"/>
              </a:ext>
            </a:extLst>
          </p:cNvPr>
          <p:cNvSpPr>
            <a:spLocks noGrp="1"/>
          </p:cNvSpPr>
          <p:nvPr>
            <p:ph type="title" hasCustomPrompt="1"/>
          </p:nvPr>
        </p:nvSpPr>
        <p:spPr>
          <a:xfrm>
            <a:off x="1371599" y="812042"/>
            <a:ext cx="6400799" cy="2470881"/>
          </a:xfrm>
          <a:prstGeom prst="rect">
            <a:avLst/>
          </a:prstGeom>
        </p:spPr>
        <p:txBody>
          <a:bodyPr anchor="b"/>
          <a:lstStyle>
            <a:lvl1pPr>
              <a:lnSpc>
                <a:spcPct val="90000"/>
              </a:lnSpc>
              <a:defRPr lang="sv-SE" sz="5600" b="0" dirty="0">
                <a:solidFill>
                  <a:schemeClr val="bg1"/>
                </a:solidFill>
              </a:defRPr>
            </a:lvl1pPr>
          </a:lstStyle>
          <a:p>
            <a:r>
              <a:rPr lang="sv-SE" dirty="0" err="1">
                <a:latin typeface="+mn-lt"/>
              </a:rPr>
              <a:t>Title</a:t>
            </a:r>
            <a:r>
              <a:rPr lang="sv-SE" dirty="0">
                <a:latin typeface="+mn-lt"/>
              </a:rPr>
              <a:t> </a:t>
            </a:r>
            <a:r>
              <a:rPr lang="sv-SE" dirty="0" err="1">
                <a:latin typeface="+mn-lt"/>
              </a:rPr>
              <a:t>of</a:t>
            </a:r>
            <a:r>
              <a:rPr lang="sv-SE" dirty="0">
                <a:latin typeface="+mn-lt"/>
              </a:rPr>
              <a:t> presentation</a:t>
            </a:r>
          </a:p>
        </p:txBody>
      </p:sp>
    </p:spTree>
    <p:extLst>
      <p:ext uri="{BB962C8B-B14F-4D97-AF65-F5344CB8AC3E}">
        <p14:creationId xmlns:p14="http://schemas.microsoft.com/office/powerpoint/2010/main" val="39500872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black">
    <p:spTree>
      <p:nvGrpSpPr>
        <p:cNvPr id="1" name=""/>
        <p:cNvGrpSpPr/>
        <p:nvPr/>
      </p:nvGrpSpPr>
      <p:grpSpPr>
        <a:xfrm>
          <a:off x="0" y="0"/>
          <a:ext cx="0" cy="0"/>
          <a:chOff x="0" y="0"/>
          <a:chExt cx="0" cy="0"/>
        </a:xfrm>
      </p:grpSpPr>
      <p:sp>
        <p:nvSpPr>
          <p:cNvPr id="15" name="Platshållare för datum 3"/>
          <p:cNvSpPr>
            <a:spLocks noGrp="1"/>
          </p:cNvSpPr>
          <p:nvPr>
            <p:ph type="dt" sz="half" idx="10"/>
          </p:nvPr>
        </p:nvSpPr>
        <p:spPr>
          <a:xfrm>
            <a:off x="6662093" y="360999"/>
            <a:ext cx="1431193" cy="264685"/>
          </a:xfrm>
          <a:prstGeom prst="rect">
            <a:avLst/>
          </a:prstGeom>
        </p:spPr>
        <p:txBody>
          <a:bodyPr/>
          <a:lstStyle>
            <a:lvl1pPr algn="r">
              <a:defRPr sz="1100" cap="all">
                <a:solidFill>
                  <a:schemeClr val="bg1"/>
                </a:solidFill>
              </a:defRPr>
            </a:lvl1pPr>
          </a:lstStyle>
          <a:p>
            <a:fld id="{9993A0AE-0E6C-5843-97ED-4D829F5B4852}" type="datetime1">
              <a:rPr lang="sv-SE" smtClean="0"/>
              <a:t>2020-02-13</a:t>
            </a:fld>
            <a:endParaRPr lang="sv-SE" dirty="0"/>
          </a:p>
        </p:txBody>
      </p:sp>
      <p:sp>
        <p:nvSpPr>
          <p:cNvPr id="16" name="Platshållare för bildnummer 5"/>
          <p:cNvSpPr>
            <a:spLocks noGrp="1"/>
          </p:cNvSpPr>
          <p:nvPr>
            <p:ph type="sldNum" sz="quarter" idx="12"/>
          </p:nvPr>
        </p:nvSpPr>
        <p:spPr>
          <a:xfrm>
            <a:off x="7962260" y="361654"/>
            <a:ext cx="553784" cy="264685"/>
          </a:xfrm>
          <a:prstGeom prst="rect">
            <a:avLst/>
          </a:prstGeom>
        </p:spPr>
        <p:txBody>
          <a:bodyPr/>
          <a:lstStyle>
            <a:lvl1pPr algn="r">
              <a:defRPr sz="1100">
                <a:solidFill>
                  <a:schemeClr val="bg1"/>
                </a:solidFill>
              </a:defRPr>
            </a:lvl1pPr>
          </a:lstStyle>
          <a:p>
            <a:fld id="{80A4C9D9-979F-D94A-9054-C3B7EAD37AEB}" type="slidenum">
              <a:rPr lang="sv-SE" smtClean="0"/>
              <a:pPr/>
              <a:t>‹#›</a:t>
            </a:fld>
            <a:endParaRPr lang="sv-SE" dirty="0"/>
          </a:p>
        </p:txBody>
      </p:sp>
      <p:sp>
        <p:nvSpPr>
          <p:cNvPr id="17" name="Platshållare för sidfot 4"/>
          <p:cNvSpPr>
            <a:spLocks noGrp="1"/>
          </p:cNvSpPr>
          <p:nvPr>
            <p:ph type="ftr" sz="quarter" idx="11"/>
          </p:nvPr>
        </p:nvSpPr>
        <p:spPr>
          <a:xfrm>
            <a:off x="593363" y="361000"/>
            <a:ext cx="5836917" cy="265340"/>
          </a:xfrm>
          <a:prstGeom prst="rect">
            <a:avLst/>
          </a:prstGeom>
        </p:spPr>
        <p:txBody>
          <a:bodyPr anchor="b"/>
          <a:lstStyle>
            <a:lvl1pPr>
              <a:defRPr sz="1100">
                <a:solidFill>
                  <a:schemeClr val="bg1"/>
                </a:solidFill>
              </a:defRPr>
            </a:lvl1pPr>
          </a:lstStyle>
          <a:p>
            <a:r>
              <a:rPr lang="sv-SE"/>
              <a:t>DEMO PRESENTATION</a:t>
            </a:r>
            <a:endParaRPr lang="sv-SE" dirty="0"/>
          </a:p>
        </p:txBody>
      </p:sp>
      <p:sp>
        <p:nvSpPr>
          <p:cNvPr id="13" name="Platshållare för bild 3"/>
          <p:cNvSpPr>
            <a:spLocks noGrp="1"/>
          </p:cNvSpPr>
          <p:nvPr>
            <p:ph type="pic" sz="quarter" idx="13"/>
          </p:nvPr>
        </p:nvSpPr>
        <p:spPr>
          <a:xfrm>
            <a:off x="681135" y="877077"/>
            <a:ext cx="7744408" cy="4898571"/>
          </a:xfrm>
          <a:prstGeom prst="rect">
            <a:avLst/>
          </a:prstGeom>
        </p:spPr>
        <p:txBody>
          <a:bodyPr/>
          <a:lstStyle>
            <a:lvl1pPr>
              <a:defRPr>
                <a:solidFill>
                  <a:schemeClr val="bg1"/>
                </a:solidFill>
              </a:defRPr>
            </a:lvl1pPr>
          </a:lstStyle>
          <a:p>
            <a:r>
              <a:rPr lang="en-US"/>
              <a:t>Click icon to add picture</a:t>
            </a:r>
            <a:endParaRPr lang="sv-SE"/>
          </a:p>
        </p:txBody>
      </p:sp>
    </p:spTree>
    <p:extLst>
      <p:ext uri="{BB962C8B-B14F-4D97-AF65-F5344CB8AC3E}">
        <p14:creationId xmlns:p14="http://schemas.microsoft.com/office/powerpoint/2010/main" val="19589083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vsnittssida Blå">
    <p:bg>
      <p:bgPr>
        <a:solidFill>
          <a:srgbClr val="00B9E7"/>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5CFDE3B8-BC2B-7240-9963-6D591CD0261C}"/>
              </a:ext>
            </a:extLst>
          </p:cNvPr>
          <p:cNvSpPr>
            <a:spLocks noGrp="1"/>
          </p:cNvSpPr>
          <p:nvPr>
            <p:ph type="ctrTitle" hasCustomPrompt="1"/>
          </p:nvPr>
        </p:nvSpPr>
        <p:spPr>
          <a:xfrm>
            <a:off x="1256096" y="1812899"/>
            <a:ext cx="6400800" cy="1470025"/>
          </a:xfrm>
          <a:prstGeom prst="rect">
            <a:avLst/>
          </a:prstGeom>
        </p:spPr>
        <p:txBody>
          <a:bodyPr anchor="b">
            <a:normAutofit/>
          </a:bodyPr>
          <a:lstStyle>
            <a:lvl1pPr algn="l">
              <a:defRPr sz="3600" b="1" baseline="0">
                <a:solidFill>
                  <a:srgbClr val="FFFFFF"/>
                </a:solidFill>
                <a:latin typeface="+mn-lt"/>
              </a:defRPr>
            </a:lvl1pPr>
          </a:lstStyle>
          <a:p>
            <a:r>
              <a:rPr lang="sv-SE" dirty="0" err="1"/>
              <a:t>Next</a:t>
            </a:r>
            <a:r>
              <a:rPr lang="sv-SE" dirty="0"/>
              <a:t> </a:t>
            </a:r>
            <a:r>
              <a:rPr lang="sv-SE" dirty="0" err="1"/>
              <a:t>Section</a:t>
            </a:r>
            <a:endParaRPr lang="sv-SE" dirty="0"/>
          </a:p>
        </p:txBody>
      </p:sp>
      <p:sp>
        <p:nvSpPr>
          <p:cNvPr id="9" name="Underrubrik 2">
            <a:extLst>
              <a:ext uri="{FF2B5EF4-FFF2-40B4-BE49-F238E27FC236}">
                <a16:creationId xmlns:a16="http://schemas.microsoft.com/office/drawing/2014/main" id="{9F3349AB-2E8F-7043-8417-4AC1F28875B8}"/>
              </a:ext>
            </a:extLst>
          </p:cNvPr>
          <p:cNvSpPr>
            <a:spLocks noGrp="1"/>
          </p:cNvSpPr>
          <p:nvPr>
            <p:ph type="subTitle" idx="1" hasCustomPrompt="1"/>
          </p:nvPr>
        </p:nvSpPr>
        <p:spPr>
          <a:xfrm>
            <a:off x="1256096" y="3493961"/>
            <a:ext cx="6400800" cy="2401871"/>
          </a:xfrm>
          <a:prstGeom prst="rect">
            <a:avLst/>
          </a:prstGeom>
        </p:spPr>
        <p:txBody>
          <a:bodyPr>
            <a:normAutofit/>
          </a:bodyPr>
          <a:lstStyle>
            <a:lvl1pPr marL="0" indent="0" algn="l">
              <a:buNone/>
              <a:defRPr sz="1800" baseline="0">
                <a:solidFill>
                  <a:srgbClr val="FFFFFF"/>
                </a:solidFill>
                <a:latin typeface="Georgia" charset="0"/>
                <a:ea typeface="Georgia" charset="0"/>
                <a:cs typeface="Georgia"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err="1"/>
              <a:t>Contents</a:t>
            </a:r>
            <a:r>
              <a:rPr lang="sv-SE" dirty="0"/>
              <a:t>, </a:t>
            </a:r>
            <a:r>
              <a:rPr lang="sv-SE" dirty="0" err="1"/>
              <a:t>subheads</a:t>
            </a:r>
            <a:r>
              <a:rPr lang="sv-SE" dirty="0"/>
              <a:t> </a:t>
            </a:r>
            <a:r>
              <a:rPr lang="sv-SE" dirty="0" err="1"/>
              <a:t>etc</a:t>
            </a:r>
            <a:endParaRPr lang="sv-SE" dirty="0"/>
          </a:p>
        </p:txBody>
      </p:sp>
    </p:spTree>
    <p:extLst>
      <p:ext uri="{BB962C8B-B14F-4D97-AF65-F5344CB8AC3E}">
        <p14:creationId xmlns:p14="http://schemas.microsoft.com/office/powerpoint/2010/main" val="3524062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vsnittssida Turkos">
    <p:bg>
      <p:bgPr>
        <a:solidFill>
          <a:srgbClr val="17C7D2"/>
        </a:solidFill>
        <a:effectLst/>
      </p:bgPr>
    </p:bg>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1F5D3293-740E-CB4A-814F-F61513DD63C7}"/>
              </a:ext>
            </a:extLst>
          </p:cNvPr>
          <p:cNvSpPr>
            <a:spLocks noGrp="1"/>
          </p:cNvSpPr>
          <p:nvPr>
            <p:ph type="ctrTitle" hasCustomPrompt="1"/>
          </p:nvPr>
        </p:nvSpPr>
        <p:spPr>
          <a:xfrm>
            <a:off x="1256096" y="1812899"/>
            <a:ext cx="6400800" cy="1470025"/>
          </a:xfrm>
          <a:prstGeom prst="rect">
            <a:avLst/>
          </a:prstGeom>
        </p:spPr>
        <p:txBody>
          <a:bodyPr anchor="b">
            <a:normAutofit/>
          </a:bodyPr>
          <a:lstStyle>
            <a:lvl1pPr algn="l">
              <a:defRPr sz="3600" b="1" baseline="0">
                <a:solidFill>
                  <a:srgbClr val="FFFFFF"/>
                </a:solidFill>
                <a:latin typeface="+mn-lt"/>
              </a:defRPr>
            </a:lvl1pPr>
          </a:lstStyle>
          <a:p>
            <a:r>
              <a:rPr lang="sv-SE" dirty="0" err="1"/>
              <a:t>Next</a:t>
            </a:r>
            <a:r>
              <a:rPr lang="sv-SE" dirty="0"/>
              <a:t> </a:t>
            </a:r>
            <a:r>
              <a:rPr lang="sv-SE" dirty="0" err="1"/>
              <a:t>Section</a:t>
            </a:r>
            <a:endParaRPr lang="sv-SE" dirty="0"/>
          </a:p>
        </p:txBody>
      </p:sp>
      <p:sp>
        <p:nvSpPr>
          <p:cNvPr id="5" name="Underrubrik 2">
            <a:extLst>
              <a:ext uri="{FF2B5EF4-FFF2-40B4-BE49-F238E27FC236}">
                <a16:creationId xmlns:a16="http://schemas.microsoft.com/office/drawing/2014/main" id="{34D454B5-42D4-284D-ACE5-189D225B30A4}"/>
              </a:ext>
            </a:extLst>
          </p:cNvPr>
          <p:cNvSpPr>
            <a:spLocks noGrp="1"/>
          </p:cNvSpPr>
          <p:nvPr>
            <p:ph type="subTitle" idx="1" hasCustomPrompt="1"/>
          </p:nvPr>
        </p:nvSpPr>
        <p:spPr>
          <a:xfrm>
            <a:off x="1256096" y="3493961"/>
            <a:ext cx="6400800" cy="2401871"/>
          </a:xfrm>
          <a:prstGeom prst="rect">
            <a:avLst/>
          </a:prstGeom>
        </p:spPr>
        <p:txBody>
          <a:bodyPr>
            <a:normAutofit/>
          </a:bodyPr>
          <a:lstStyle>
            <a:lvl1pPr marL="0" indent="0" algn="l">
              <a:buNone/>
              <a:defRPr sz="1800" baseline="0">
                <a:solidFill>
                  <a:srgbClr val="FFFFFF"/>
                </a:solidFill>
                <a:latin typeface="Georgia" charset="0"/>
                <a:ea typeface="Georgia" charset="0"/>
                <a:cs typeface="Georgia"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err="1"/>
              <a:t>Contents</a:t>
            </a:r>
            <a:r>
              <a:rPr lang="sv-SE" dirty="0"/>
              <a:t>, </a:t>
            </a:r>
            <a:r>
              <a:rPr lang="sv-SE" dirty="0" err="1"/>
              <a:t>subheads</a:t>
            </a:r>
            <a:r>
              <a:rPr lang="sv-SE" dirty="0"/>
              <a:t> </a:t>
            </a:r>
            <a:r>
              <a:rPr lang="sv-SE" dirty="0" err="1"/>
              <a:t>etc</a:t>
            </a:r>
            <a:endParaRPr lang="sv-SE" dirty="0"/>
          </a:p>
        </p:txBody>
      </p:sp>
    </p:spTree>
    <p:extLst>
      <p:ext uri="{BB962C8B-B14F-4D97-AF65-F5344CB8AC3E}">
        <p14:creationId xmlns:p14="http://schemas.microsoft.com/office/powerpoint/2010/main" val="12951663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Avsnittssida Grön">
    <p:bg>
      <p:bgPr>
        <a:solidFill>
          <a:srgbClr val="00CFB5"/>
        </a:solidFill>
        <a:effectLst/>
      </p:bgPr>
    </p:bg>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82B88882-ED87-0849-90D0-838426AC53F9}"/>
              </a:ext>
            </a:extLst>
          </p:cNvPr>
          <p:cNvSpPr>
            <a:spLocks noGrp="1"/>
          </p:cNvSpPr>
          <p:nvPr>
            <p:ph type="ctrTitle" hasCustomPrompt="1"/>
          </p:nvPr>
        </p:nvSpPr>
        <p:spPr>
          <a:xfrm>
            <a:off x="1256096" y="1812899"/>
            <a:ext cx="6400800" cy="1470025"/>
          </a:xfrm>
          <a:prstGeom prst="rect">
            <a:avLst/>
          </a:prstGeom>
        </p:spPr>
        <p:txBody>
          <a:bodyPr anchor="b">
            <a:normAutofit/>
          </a:bodyPr>
          <a:lstStyle>
            <a:lvl1pPr algn="l">
              <a:defRPr sz="3600" b="1" baseline="0">
                <a:solidFill>
                  <a:srgbClr val="FFFFFF"/>
                </a:solidFill>
                <a:latin typeface="+mn-lt"/>
              </a:defRPr>
            </a:lvl1pPr>
          </a:lstStyle>
          <a:p>
            <a:r>
              <a:rPr lang="sv-SE" dirty="0" err="1"/>
              <a:t>Next</a:t>
            </a:r>
            <a:r>
              <a:rPr lang="sv-SE" dirty="0"/>
              <a:t> </a:t>
            </a:r>
            <a:r>
              <a:rPr lang="sv-SE" dirty="0" err="1"/>
              <a:t>Section</a:t>
            </a:r>
            <a:endParaRPr lang="sv-SE" dirty="0"/>
          </a:p>
        </p:txBody>
      </p:sp>
      <p:sp>
        <p:nvSpPr>
          <p:cNvPr id="5" name="Underrubrik 2">
            <a:extLst>
              <a:ext uri="{FF2B5EF4-FFF2-40B4-BE49-F238E27FC236}">
                <a16:creationId xmlns:a16="http://schemas.microsoft.com/office/drawing/2014/main" id="{9189F40A-8F83-5D4F-93C4-27B79AA8B4B1}"/>
              </a:ext>
            </a:extLst>
          </p:cNvPr>
          <p:cNvSpPr>
            <a:spLocks noGrp="1"/>
          </p:cNvSpPr>
          <p:nvPr>
            <p:ph type="subTitle" idx="1" hasCustomPrompt="1"/>
          </p:nvPr>
        </p:nvSpPr>
        <p:spPr>
          <a:xfrm>
            <a:off x="1256096" y="3493961"/>
            <a:ext cx="6400800" cy="2401871"/>
          </a:xfrm>
          <a:prstGeom prst="rect">
            <a:avLst/>
          </a:prstGeom>
        </p:spPr>
        <p:txBody>
          <a:bodyPr>
            <a:normAutofit/>
          </a:bodyPr>
          <a:lstStyle>
            <a:lvl1pPr marL="0" indent="0" algn="l">
              <a:buNone/>
              <a:defRPr sz="1800" baseline="0">
                <a:solidFill>
                  <a:srgbClr val="FFFFFF"/>
                </a:solidFill>
                <a:latin typeface="Georgia" charset="0"/>
                <a:ea typeface="Georgia" charset="0"/>
                <a:cs typeface="Georgia"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err="1"/>
              <a:t>Contents</a:t>
            </a:r>
            <a:r>
              <a:rPr lang="sv-SE" dirty="0"/>
              <a:t>, </a:t>
            </a:r>
            <a:r>
              <a:rPr lang="sv-SE" dirty="0" err="1"/>
              <a:t>subheads</a:t>
            </a:r>
            <a:r>
              <a:rPr lang="sv-SE" dirty="0"/>
              <a:t> </a:t>
            </a:r>
            <a:r>
              <a:rPr lang="sv-SE" dirty="0" err="1"/>
              <a:t>etc</a:t>
            </a:r>
            <a:endParaRPr lang="sv-SE" dirty="0"/>
          </a:p>
        </p:txBody>
      </p:sp>
    </p:spTree>
    <p:extLst>
      <p:ext uri="{BB962C8B-B14F-4D97-AF65-F5344CB8AC3E}">
        <p14:creationId xmlns:p14="http://schemas.microsoft.com/office/powerpoint/2010/main" val="15553193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Avsnittssida vit">
    <p:bg>
      <p:bgPr>
        <a:solidFill>
          <a:schemeClr val="bg1"/>
        </a:solidFill>
        <a:effectLst/>
      </p:bgPr>
    </p:bg>
    <p:spTree>
      <p:nvGrpSpPr>
        <p:cNvPr id="1" name=""/>
        <p:cNvGrpSpPr/>
        <p:nvPr/>
      </p:nvGrpSpPr>
      <p:grpSpPr>
        <a:xfrm>
          <a:off x="0" y="0"/>
          <a:ext cx="0" cy="0"/>
          <a:chOff x="0" y="0"/>
          <a:chExt cx="0" cy="0"/>
        </a:xfrm>
      </p:grpSpPr>
      <p:cxnSp>
        <p:nvCxnSpPr>
          <p:cNvPr id="4" name="Rak 6">
            <a:extLst>
              <a:ext uri="{FF2B5EF4-FFF2-40B4-BE49-F238E27FC236}">
                <a16:creationId xmlns:a16="http://schemas.microsoft.com/office/drawing/2014/main" id="{3FE40DBF-25D6-D549-8F0F-EA39A834BE6B}"/>
              </a:ext>
            </a:extLst>
          </p:cNvPr>
          <p:cNvCxnSpPr/>
          <p:nvPr userDrawn="1"/>
        </p:nvCxnSpPr>
        <p:spPr>
          <a:xfrm>
            <a:off x="678459" y="6120611"/>
            <a:ext cx="7744205"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8" name="Bildobjekt 6">
            <a:extLst>
              <a:ext uri="{FF2B5EF4-FFF2-40B4-BE49-F238E27FC236}">
                <a16:creationId xmlns:a16="http://schemas.microsoft.com/office/drawing/2014/main" id="{5A0C8BC8-8704-2C4C-BC3E-7E799106A8EC}"/>
              </a:ext>
            </a:extLst>
          </p:cNvPr>
          <p:cNvPicPr>
            <a:picLocks noChangeAspect="1"/>
          </p:cNvPicPr>
          <p:nvPr userDrawn="1"/>
        </p:nvPicPr>
        <p:blipFill>
          <a:blip r:embed="rId2"/>
          <a:stretch>
            <a:fillRect/>
          </a:stretch>
        </p:blipFill>
        <p:spPr>
          <a:xfrm>
            <a:off x="578056" y="6141600"/>
            <a:ext cx="1593422" cy="586783"/>
          </a:xfrm>
          <a:prstGeom prst="rect">
            <a:avLst/>
          </a:prstGeom>
        </p:spPr>
      </p:pic>
      <p:sp>
        <p:nvSpPr>
          <p:cNvPr id="9" name="Rubrik 1">
            <a:extLst>
              <a:ext uri="{FF2B5EF4-FFF2-40B4-BE49-F238E27FC236}">
                <a16:creationId xmlns:a16="http://schemas.microsoft.com/office/drawing/2014/main" id="{76992EA7-732D-F645-AA87-1CBABAE7F329}"/>
              </a:ext>
            </a:extLst>
          </p:cNvPr>
          <p:cNvSpPr>
            <a:spLocks noGrp="1"/>
          </p:cNvSpPr>
          <p:nvPr>
            <p:ph type="ctrTitle" hasCustomPrompt="1"/>
          </p:nvPr>
        </p:nvSpPr>
        <p:spPr>
          <a:xfrm>
            <a:off x="1256096" y="1812899"/>
            <a:ext cx="6400800" cy="1470025"/>
          </a:xfrm>
          <a:prstGeom prst="rect">
            <a:avLst/>
          </a:prstGeom>
        </p:spPr>
        <p:txBody>
          <a:bodyPr anchor="b">
            <a:normAutofit/>
          </a:bodyPr>
          <a:lstStyle>
            <a:lvl1pPr algn="l">
              <a:defRPr sz="3600" b="1" baseline="0">
                <a:solidFill>
                  <a:schemeClr val="tx1"/>
                </a:solidFill>
                <a:latin typeface="+mn-lt"/>
              </a:defRPr>
            </a:lvl1pPr>
          </a:lstStyle>
          <a:p>
            <a:r>
              <a:rPr lang="sv-SE" dirty="0" err="1"/>
              <a:t>Next</a:t>
            </a:r>
            <a:r>
              <a:rPr lang="sv-SE" dirty="0"/>
              <a:t> </a:t>
            </a:r>
            <a:r>
              <a:rPr lang="sv-SE" dirty="0" err="1"/>
              <a:t>Section</a:t>
            </a:r>
            <a:endParaRPr lang="sv-SE" dirty="0"/>
          </a:p>
        </p:txBody>
      </p:sp>
      <p:sp>
        <p:nvSpPr>
          <p:cNvPr id="10" name="Underrubrik 2">
            <a:extLst>
              <a:ext uri="{FF2B5EF4-FFF2-40B4-BE49-F238E27FC236}">
                <a16:creationId xmlns:a16="http://schemas.microsoft.com/office/drawing/2014/main" id="{AF41D56F-34DF-B145-929C-E101AB4884E8}"/>
              </a:ext>
            </a:extLst>
          </p:cNvPr>
          <p:cNvSpPr>
            <a:spLocks noGrp="1"/>
          </p:cNvSpPr>
          <p:nvPr>
            <p:ph type="subTitle" idx="1" hasCustomPrompt="1"/>
          </p:nvPr>
        </p:nvSpPr>
        <p:spPr>
          <a:xfrm>
            <a:off x="1256096" y="3493961"/>
            <a:ext cx="6400800" cy="2401871"/>
          </a:xfrm>
          <a:prstGeom prst="rect">
            <a:avLst/>
          </a:prstGeom>
        </p:spPr>
        <p:txBody>
          <a:bodyPr>
            <a:normAutofit/>
          </a:bodyPr>
          <a:lstStyle>
            <a:lvl1pPr marL="0" indent="0" algn="l">
              <a:buNone/>
              <a:defRPr sz="1800" baseline="0">
                <a:solidFill>
                  <a:schemeClr val="tx1"/>
                </a:solidFill>
                <a:latin typeface="Georgia" charset="0"/>
                <a:ea typeface="Georgia" charset="0"/>
                <a:cs typeface="Georgia"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err="1"/>
              <a:t>Contents</a:t>
            </a:r>
            <a:r>
              <a:rPr lang="sv-SE" dirty="0"/>
              <a:t>, </a:t>
            </a:r>
            <a:r>
              <a:rPr lang="sv-SE" dirty="0" err="1"/>
              <a:t>subheads</a:t>
            </a:r>
            <a:r>
              <a:rPr lang="sv-SE" dirty="0"/>
              <a:t> </a:t>
            </a:r>
            <a:r>
              <a:rPr lang="sv-SE" dirty="0" err="1"/>
              <a:t>etc</a:t>
            </a:r>
            <a:endParaRPr lang="sv-SE" dirty="0"/>
          </a:p>
        </p:txBody>
      </p:sp>
    </p:spTree>
    <p:extLst>
      <p:ext uri="{BB962C8B-B14F-4D97-AF65-F5344CB8AC3E}">
        <p14:creationId xmlns:p14="http://schemas.microsoft.com/office/powerpoint/2010/main" val="11645799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Avsnittssida svart">
    <p:bg>
      <p:bgPr>
        <a:solidFill>
          <a:schemeClr val="tx1"/>
        </a:solidFill>
        <a:effectLst/>
      </p:bgPr>
    </p:bg>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2F83865A-EE38-7F44-AD0A-FDC43C61D028}"/>
              </a:ext>
            </a:extLst>
          </p:cNvPr>
          <p:cNvSpPr>
            <a:spLocks noGrp="1"/>
          </p:cNvSpPr>
          <p:nvPr>
            <p:ph type="ctrTitle" hasCustomPrompt="1"/>
          </p:nvPr>
        </p:nvSpPr>
        <p:spPr>
          <a:xfrm>
            <a:off x="1256096" y="1812899"/>
            <a:ext cx="6400800" cy="1470025"/>
          </a:xfrm>
          <a:prstGeom prst="rect">
            <a:avLst/>
          </a:prstGeom>
        </p:spPr>
        <p:txBody>
          <a:bodyPr anchor="b">
            <a:normAutofit/>
          </a:bodyPr>
          <a:lstStyle>
            <a:lvl1pPr algn="l">
              <a:defRPr sz="3600" b="1" baseline="0">
                <a:solidFill>
                  <a:srgbClr val="FFFFFF"/>
                </a:solidFill>
                <a:latin typeface="+mn-lt"/>
              </a:defRPr>
            </a:lvl1pPr>
          </a:lstStyle>
          <a:p>
            <a:r>
              <a:rPr lang="sv-SE" dirty="0" err="1"/>
              <a:t>Next</a:t>
            </a:r>
            <a:r>
              <a:rPr lang="sv-SE" dirty="0"/>
              <a:t> </a:t>
            </a:r>
            <a:r>
              <a:rPr lang="sv-SE" dirty="0" err="1"/>
              <a:t>Section</a:t>
            </a:r>
            <a:endParaRPr lang="sv-SE" dirty="0"/>
          </a:p>
        </p:txBody>
      </p:sp>
      <p:sp>
        <p:nvSpPr>
          <p:cNvPr id="5" name="Underrubrik 2">
            <a:extLst>
              <a:ext uri="{FF2B5EF4-FFF2-40B4-BE49-F238E27FC236}">
                <a16:creationId xmlns:a16="http://schemas.microsoft.com/office/drawing/2014/main" id="{681E91DB-CF3E-BD46-977E-5FD30BF896F4}"/>
              </a:ext>
            </a:extLst>
          </p:cNvPr>
          <p:cNvSpPr>
            <a:spLocks noGrp="1"/>
          </p:cNvSpPr>
          <p:nvPr>
            <p:ph type="subTitle" idx="1" hasCustomPrompt="1"/>
          </p:nvPr>
        </p:nvSpPr>
        <p:spPr>
          <a:xfrm>
            <a:off x="1256096" y="3493961"/>
            <a:ext cx="6400800" cy="2401871"/>
          </a:xfrm>
          <a:prstGeom prst="rect">
            <a:avLst/>
          </a:prstGeom>
        </p:spPr>
        <p:txBody>
          <a:bodyPr>
            <a:normAutofit/>
          </a:bodyPr>
          <a:lstStyle>
            <a:lvl1pPr marL="0" indent="0" algn="l">
              <a:buNone/>
              <a:defRPr sz="1800" baseline="0">
                <a:solidFill>
                  <a:srgbClr val="FFFFFF"/>
                </a:solidFill>
                <a:latin typeface="Georgia" charset="0"/>
                <a:ea typeface="Georgia" charset="0"/>
                <a:cs typeface="Georgia"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err="1"/>
              <a:t>Contents</a:t>
            </a:r>
            <a:r>
              <a:rPr lang="sv-SE" dirty="0"/>
              <a:t>, </a:t>
            </a:r>
            <a:r>
              <a:rPr lang="sv-SE" dirty="0" err="1"/>
              <a:t>subheads</a:t>
            </a:r>
            <a:r>
              <a:rPr lang="sv-SE" dirty="0"/>
              <a:t> </a:t>
            </a:r>
            <a:r>
              <a:rPr lang="sv-SE" dirty="0" err="1"/>
              <a:t>etc</a:t>
            </a:r>
            <a:endParaRPr lang="sv-SE"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itelsida svart">
    <p:bg>
      <p:bgPr>
        <a:solidFill>
          <a:schemeClr val="tx1"/>
        </a:solidFill>
        <a:effectLst/>
      </p:bgPr>
    </p:bg>
    <p:spTree>
      <p:nvGrpSpPr>
        <p:cNvPr id="1" name=""/>
        <p:cNvGrpSpPr/>
        <p:nvPr/>
      </p:nvGrpSpPr>
      <p:grpSpPr>
        <a:xfrm>
          <a:off x="0" y="0"/>
          <a:ext cx="0" cy="0"/>
          <a:chOff x="0" y="0"/>
          <a:chExt cx="0" cy="0"/>
        </a:xfrm>
      </p:grpSpPr>
      <p:sp>
        <p:nvSpPr>
          <p:cNvPr id="4" name="Text Placeholder 9">
            <a:extLst>
              <a:ext uri="{FF2B5EF4-FFF2-40B4-BE49-F238E27FC236}">
                <a16:creationId xmlns:a16="http://schemas.microsoft.com/office/drawing/2014/main" id="{044F4CB4-FEB6-114C-95D6-EA113D7B3A2A}"/>
              </a:ext>
            </a:extLst>
          </p:cNvPr>
          <p:cNvSpPr>
            <a:spLocks noGrp="1"/>
          </p:cNvSpPr>
          <p:nvPr>
            <p:ph type="body" sz="quarter" idx="10" hasCustomPrompt="1"/>
          </p:nvPr>
        </p:nvSpPr>
        <p:spPr>
          <a:xfrm>
            <a:off x="1371599" y="3493962"/>
            <a:ext cx="6400799" cy="2094796"/>
          </a:xfrm>
          <a:prstGeom prst="rect">
            <a:avLst/>
          </a:prstGeom>
        </p:spPr>
        <p:txBody>
          <a:bodyPr/>
          <a:lstStyle>
            <a:lvl1pPr marL="0" indent="0">
              <a:buNone/>
              <a:defRPr>
                <a:solidFill>
                  <a:schemeClr val="bg1"/>
                </a:solidFill>
              </a:defRPr>
            </a:lvl1pPr>
          </a:lstStyle>
          <a:p>
            <a:r>
              <a:rPr lang="sv-SE" dirty="0"/>
              <a:t>Underrubrik/namn på talare e.d.</a:t>
            </a:r>
          </a:p>
        </p:txBody>
      </p:sp>
      <p:sp>
        <p:nvSpPr>
          <p:cNvPr id="5" name="Title 10">
            <a:extLst>
              <a:ext uri="{FF2B5EF4-FFF2-40B4-BE49-F238E27FC236}">
                <a16:creationId xmlns:a16="http://schemas.microsoft.com/office/drawing/2014/main" id="{C907F32E-5E78-6149-ABAC-ED16AFE88B9D}"/>
              </a:ext>
            </a:extLst>
          </p:cNvPr>
          <p:cNvSpPr>
            <a:spLocks noGrp="1"/>
          </p:cNvSpPr>
          <p:nvPr>
            <p:ph type="title" hasCustomPrompt="1"/>
          </p:nvPr>
        </p:nvSpPr>
        <p:spPr>
          <a:xfrm>
            <a:off x="1371599" y="812042"/>
            <a:ext cx="6400799" cy="2470881"/>
          </a:xfrm>
          <a:prstGeom prst="rect">
            <a:avLst/>
          </a:prstGeom>
        </p:spPr>
        <p:txBody>
          <a:bodyPr anchor="b"/>
          <a:lstStyle>
            <a:lvl1pPr>
              <a:lnSpc>
                <a:spcPct val="90000"/>
              </a:lnSpc>
              <a:defRPr lang="sv-SE" sz="5600" b="0" dirty="0">
                <a:solidFill>
                  <a:schemeClr val="bg1"/>
                </a:solidFill>
              </a:defRPr>
            </a:lvl1pPr>
          </a:lstStyle>
          <a:p>
            <a:r>
              <a:rPr lang="sv-SE" dirty="0">
                <a:latin typeface="+mn-lt"/>
              </a:rPr>
              <a:t>Presentationens</a:t>
            </a:r>
            <a:br>
              <a:rPr lang="sv-SE" dirty="0">
                <a:latin typeface="+mn-lt"/>
              </a:rPr>
            </a:br>
            <a:r>
              <a:rPr lang="sv-SE" dirty="0">
                <a:latin typeface="+mn-lt"/>
              </a:rPr>
              <a:t>titel/rubrik</a:t>
            </a:r>
          </a:p>
        </p:txBody>
      </p:sp>
    </p:spTree>
    <p:extLst>
      <p:ext uri="{BB962C8B-B14F-4D97-AF65-F5344CB8AC3E}">
        <p14:creationId xmlns:p14="http://schemas.microsoft.com/office/powerpoint/2010/main" val="145419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age green">
    <p:bg>
      <p:bgPr>
        <a:solidFill>
          <a:srgbClr val="00CFB5"/>
        </a:solidFill>
        <a:effectLst/>
      </p:bgPr>
    </p:bg>
    <p:spTree>
      <p:nvGrpSpPr>
        <p:cNvPr id="1" name=""/>
        <p:cNvGrpSpPr/>
        <p:nvPr/>
      </p:nvGrpSpPr>
      <p:grpSpPr>
        <a:xfrm>
          <a:off x="0" y="0"/>
          <a:ext cx="0" cy="0"/>
          <a:chOff x="0" y="0"/>
          <a:chExt cx="0" cy="0"/>
        </a:xfrm>
      </p:grpSpPr>
      <p:sp>
        <p:nvSpPr>
          <p:cNvPr id="6" name="Text Placeholder 9">
            <a:extLst>
              <a:ext uri="{FF2B5EF4-FFF2-40B4-BE49-F238E27FC236}">
                <a16:creationId xmlns:a16="http://schemas.microsoft.com/office/drawing/2014/main" id="{FCD9B04B-0EC1-7649-ADC0-CB6E9BA4825A}"/>
              </a:ext>
            </a:extLst>
          </p:cNvPr>
          <p:cNvSpPr>
            <a:spLocks noGrp="1"/>
          </p:cNvSpPr>
          <p:nvPr>
            <p:ph type="body" sz="quarter" idx="10" hasCustomPrompt="1"/>
          </p:nvPr>
        </p:nvSpPr>
        <p:spPr>
          <a:xfrm>
            <a:off x="1371599" y="3493962"/>
            <a:ext cx="6400799" cy="2094796"/>
          </a:xfrm>
          <a:prstGeom prst="rect">
            <a:avLst/>
          </a:prstGeom>
        </p:spPr>
        <p:txBody>
          <a:bodyPr/>
          <a:lstStyle>
            <a:lvl1pPr marL="0" indent="0">
              <a:buNone/>
              <a:defRPr>
                <a:solidFill>
                  <a:schemeClr val="bg1"/>
                </a:solidFill>
              </a:defRPr>
            </a:lvl1pPr>
          </a:lstStyle>
          <a:p>
            <a:r>
              <a:rPr lang="sv-SE" dirty="0" err="1"/>
              <a:t>Lecturer</a:t>
            </a:r>
            <a:r>
              <a:rPr lang="sv-SE" dirty="0"/>
              <a:t> or </a:t>
            </a:r>
            <a:r>
              <a:rPr lang="sv-SE" dirty="0" err="1"/>
              <a:t>subtitle</a:t>
            </a:r>
            <a:endParaRPr lang="sv-SE" dirty="0"/>
          </a:p>
        </p:txBody>
      </p:sp>
      <p:sp>
        <p:nvSpPr>
          <p:cNvPr id="7" name="Title 10">
            <a:extLst>
              <a:ext uri="{FF2B5EF4-FFF2-40B4-BE49-F238E27FC236}">
                <a16:creationId xmlns:a16="http://schemas.microsoft.com/office/drawing/2014/main" id="{DAE440A9-94BC-3A4C-985C-C8AE195F94DE}"/>
              </a:ext>
            </a:extLst>
          </p:cNvPr>
          <p:cNvSpPr>
            <a:spLocks noGrp="1"/>
          </p:cNvSpPr>
          <p:nvPr>
            <p:ph type="title" hasCustomPrompt="1"/>
          </p:nvPr>
        </p:nvSpPr>
        <p:spPr>
          <a:xfrm>
            <a:off x="1371599" y="812042"/>
            <a:ext cx="6400799" cy="2470881"/>
          </a:xfrm>
          <a:prstGeom prst="rect">
            <a:avLst/>
          </a:prstGeom>
        </p:spPr>
        <p:txBody>
          <a:bodyPr anchor="b"/>
          <a:lstStyle>
            <a:lvl1pPr>
              <a:lnSpc>
                <a:spcPct val="90000"/>
              </a:lnSpc>
              <a:defRPr lang="sv-SE" sz="5600" b="0" dirty="0">
                <a:solidFill>
                  <a:schemeClr val="bg1"/>
                </a:solidFill>
              </a:defRPr>
            </a:lvl1pPr>
          </a:lstStyle>
          <a:p>
            <a:r>
              <a:rPr lang="sv-SE" dirty="0" err="1">
                <a:latin typeface="+mn-lt"/>
              </a:rPr>
              <a:t>Title</a:t>
            </a:r>
            <a:r>
              <a:rPr lang="sv-SE" dirty="0">
                <a:latin typeface="+mn-lt"/>
              </a:rPr>
              <a:t> </a:t>
            </a:r>
            <a:r>
              <a:rPr lang="sv-SE" dirty="0" err="1">
                <a:latin typeface="+mn-lt"/>
              </a:rPr>
              <a:t>of</a:t>
            </a:r>
            <a:r>
              <a:rPr lang="sv-SE" dirty="0">
                <a:latin typeface="+mn-lt"/>
              </a:rPr>
              <a:t> presentation</a:t>
            </a:r>
          </a:p>
        </p:txBody>
      </p:sp>
    </p:spTree>
    <p:extLst>
      <p:ext uri="{BB962C8B-B14F-4D97-AF65-F5344CB8AC3E}">
        <p14:creationId xmlns:p14="http://schemas.microsoft.com/office/powerpoint/2010/main" val="4155716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page black">
    <p:bg>
      <p:bgPr>
        <a:solidFill>
          <a:schemeClr val="tx1"/>
        </a:solidFill>
        <a:effectLst/>
      </p:bgPr>
    </p:bg>
    <p:spTree>
      <p:nvGrpSpPr>
        <p:cNvPr id="1" name=""/>
        <p:cNvGrpSpPr/>
        <p:nvPr/>
      </p:nvGrpSpPr>
      <p:grpSpPr>
        <a:xfrm>
          <a:off x="0" y="0"/>
          <a:ext cx="0" cy="0"/>
          <a:chOff x="0" y="0"/>
          <a:chExt cx="0" cy="0"/>
        </a:xfrm>
      </p:grpSpPr>
      <p:sp>
        <p:nvSpPr>
          <p:cNvPr id="4" name="Text Placeholder 9">
            <a:extLst>
              <a:ext uri="{FF2B5EF4-FFF2-40B4-BE49-F238E27FC236}">
                <a16:creationId xmlns:a16="http://schemas.microsoft.com/office/drawing/2014/main" id="{044F4CB4-FEB6-114C-95D6-EA113D7B3A2A}"/>
              </a:ext>
            </a:extLst>
          </p:cNvPr>
          <p:cNvSpPr>
            <a:spLocks noGrp="1"/>
          </p:cNvSpPr>
          <p:nvPr>
            <p:ph type="body" sz="quarter" idx="10" hasCustomPrompt="1"/>
          </p:nvPr>
        </p:nvSpPr>
        <p:spPr>
          <a:xfrm>
            <a:off x="1371599" y="3493962"/>
            <a:ext cx="6400799" cy="2094796"/>
          </a:xfrm>
          <a:prstGeom prst="rect">
            <a:avLst/>
          </a:prstGeom>
        </p:spPr>
        <p:txBody>
          <a:bodyPr/>
          <a:lstStyle>
            <a:lvl1pPr marL="0" indent="0">
              <a:buNone/>
              <a:defRPr>
                <a:solidFill>
                  <a:schemeClr val="bg1"/>
                </a:solidFill>
              </a:defRPr>
            </a:lvl1pPr>
          </a:lstStyle>
          <a:p>
            <a:r>
              <a:rPr lang="sv-SE" dirty="0" err="1"/>
              <a:t>Lecturer</a:t>
            </a:r>
            <a:r>
              <a:rPr lang="sv-SE" dirty="0"/>
              <a:t> or </a:t>
            </a:r>
            <a:r>
              <a:rPr lang="sv-SE" dirty="0" err="1"/>
              <a:t>subtitle</a:t>
            </a:r>
            <a:endParaRPr lang="sv-SE" dirty="0"/>
          </a:p>
        </p:txBody>
      </p:sp>
      <p:sp>
        <p:nvSpPr>
          <p:cNvPr id="5" name="Title 10">
            <a:extLst>
              <a:ext uri="{FF2B5EF4-FFF2-40B4-BE49-F238E27FC236}">
                <a16:creationId xmlns:a16="http://schemas.microsoft.com/office/drawing/2014/main" id="{C907F32E-5E78-6149-ABAC-ED16AFE88B9D}"/>
              </a:ext>
            </a:extLst>
          </p:cNvPr>
          <p:cNvSpPr>
            <a:spLocks noGrp="1"/>
          </p:cNvSpPr>
          <p:nvPr>
            <p:ph type="title" hasCustomPrompt="1"/>
          </p:nvPr>
        </p:nvSpPr>
        <p:spPr>
          <a:xfrm>
            <a:off x="1371599" y="812042"/>
            <a:ext cx="6400799" cy="2470881"/>
          </a:xfrm>
          <a:prstGeom prst="rect">
            <a:avLst/>
          </a:prstGeom>
        </p:spPr>
        <p:txBody>
          <a:bodyPr anchor="b"/>
          <a:lstStyle>
            <a:lvl1pPr>
              <a:lnSpc>
                <a:spcPct val="90000"/>
              </a:lnSpc>
              <a:defRPr lang="sv-SE" sz="5600" b="0" dirty="0">
                <a:solidFill>
                  <a:schemeClr val="bg1"/>
                </a:solidFill>
              </a:defRPr>
            </a:lvl1pPr>
          </a:lstStyle>
          <a:p>
            <a:r>
              <a:rPr lang="sv-SE" dirty="0" err="1">
                <a:latin typeface="+mn-lt"/>
              </a:rPr>
              <a:t>Title</a:t>
            </a:r>
            <a:r>
              <a:rPr lang="sv-SE" dirty="0">
                <a:latin typeface="+mn-lt"/>
              </a:rPr>
              <a:t> </a:t>
            </a:r>
            <a:r>
              <a:rPr lang="sv-SE" dirty="0" err="1">
                <a:latin typeface="+mn-lt"/>
              </a:rPr>
              <a:t>of</a:t>
            </a:r>
            <a:r>
              <a:rPr lang="sv-SE" dirty="0">
                <a:latin typeface="+mn-lt"/>
              </a:rPr>
              <a:t> presentation</a:t>
            </a:r>
          </a:p>
        </p:txBody>
      </p:sp>
    </p:spTree>
    <p:extLst>
      <p:ext uri="{BB962C8B-B14F-4D97-AF65-F5344CB8AC3E}">
        <p14:creationId xmlns:p14="http://schemas.microsoft.com/office/powerpoint/2010/main" val="2490768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ing blue">
    <p:bg>
      <p:bgPr>
        <a:solidFill>
          <a:srgbClr val="00B9E7"/>
        </a:solidFill>
        <a:effectLst/>
      </p:bgPr>
    </p:bg>
    <p:spTree>
      <p:nvGrpSpPr>
        <p:cNvPr id="1" name=""/>
        <p:cNvGrpSpPr/>
        <p:nvPr/>
      </p:nvGrpSpPr>
      <p:grpSpPr>
        <a:xfrm>
          <a:off x="0" y="0"/>
          <a:ext cx="0" cy="0"/>
          <a:chOff x="0" y="0"/>
          <a:chExt cx="0" cy="0"/>
        </a:xfrm>
      </p:grpSpPr>
      <p:sp>
        <p:nvSpPr>
          <p:cNvPr id="3" name="Platshållare för text 2"/>
          <p:cNvSpPr>
            <a:spLocks noGrp="1"/>
          </p:cNvSpPr>
          <p:nvPr>
            <p:ph type="body" sz="quarter" idx="10" hasCustomPrompt="1"/>
          </p:nvPr>
        </p:nvSpPr>
        <p:spPr>
          <a:xfrm>
            <a:off x="0" y="1658204"/>
            <a:ext cx="9144000" cy="1611810"/>
          </a:xfrm>
          <a:prstGeom prst="rect">
            <a:avLst/>
          </a:prstGeom>
        </p:spPr>
        <p:txBody>
          <a:bodyPr vert="horz" anchor="b">
            <a:normAutofit/>
          </a:bodyPr>
          <a:lstStyle>
            <a:lvl1pPr marL="0" indent="0" algn="ctr">
              <a:buNone/>
              <a:defRPr>
                <a:solidFill>
                  <a:schemeClr val="bg1"/>
                </a:solidFill>
              </a:defRPr>
            </a:lvl1pPr>
          </a:lstStyle>
          <a:p>
            <a:r>
              <a:rPr lang="sv-SE" dirty="0"/>
              <a:t>Text/</a:t>
            </a:r>
            <a:r>
              <a:rPr lang="sv-SE" dirty="0" err="1"/>
              <a:t>name</a:t>
            </a:r>
            <a:r>
              <a:rPr lang="sv-SE" dirty="0"/>
              <a:t> </a:t>
            </a:r>
            <a:r>
              <a:rPr lang="sv-SE" dirty="0" err="1"/>
              <a:t>of</a:t>
            </a:r>
            <a:r>
              <a:rPr lang="sv-SE" dirty="0"/>
              <a:t> </a:t>
            </a:r>
            <a:r>
              <a:rPr lang="sv-SE" dirty="0" err="1"/>
              <a:t>lecturer</a:t>
            </a:r>
            <a:endParaRPr lang="sv-SE" dirty="0"/>
          </a:p>
          <a:p>
            <a:r>
              <a:rPr lang="sv-SE" dirty="0"/>
              <a:t>Contact information</a:t>
            </a:r>
          </a:p>
        </p:txBody>
      </p:sp>
      <p:sp>
        <p:nvSpPr>
          <p:cNvPr id="6" name="Text Placeholder 5">
            <a:extLst>
              <a:ext uri="{FF2B5EF4-FFF2-40B4-BE49-F238E27FC236}">
                <a16:creationId xmlns:a16="http://schemas.microsoft.com/office/drawing/2014/main" id="{B1494730-B412-5944-8F15-10C04B62DBBD}"/>
              </a:ext>
            </a:extLst>
          </p:cNvPr>
          <p:cNvSpPr>
            <a:spLocks noGrp="1"/>
          </p:cNvSpPr>
          <p:nvPr>
            <p:ph type="body" sz="quarter" idx="11" hasCustomPrompt="1"/>
          </p:nvPr>
        </p:nvSpPr>
        <p:spPr>
          <a:xfrm>
            <a:off x="0" y="3429000"/>
            <a:ext cx="9144000" cy="1057275"/>
          </a:xfrm>
          <a:prstGeom prst="rect">
            <a:avLst/>
          </a:prstGeom>
        </p:spPr>
        <p:txBody>
          <a:bodyPr/>
          <a:lstStyle>
            <a:lvl1pPr marL="0" indent="0" algn="ctr">
              <a:buNone/>
              <a:defRPr sz="4400" b="1">
                <a:solidFill>
                  <a:schemeClr val="bg1"/>
                </a:solidFill>
              </a:defRPr>
            </a:lvl1pPr>
          </a:lstStyle>
          <a:p>
            <a:pPr lvl="0"/>
            <a:r>
              <a:rPr lang="en-US" dirty="0" err="1"/>
              <a:t>liu.se</a:t>
            </a:r>
            <a:endParaRPr lang="en-GB" dirty="0"/>
          </a:p>
        </p:txBody>
      </p:sp>
    </p:spTree>
    <p:extLst>
      <p:ext uri="{BB962C8B-B14F-4D97-AF65-F5344CB8AC3E}">
        <p14:creationId xmlns:p14="http://schemas.microsoft.com/office/powerpoint/2010/main" val="1898496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ing turquoise">
    <p:bg>
      <p:bgPr>
        <a:solidFill>
          <a:srgbClr val="17C7D2"/>
        </a:solidFill>
        <a:effectLst/>
      </p:bgPr>
    </p:bg>
    <p:spTree>
      <p:nvGrpSpPr>
        <p:cNvPr id="1" name=""/>
        <p:cNvGrpSpPr/>
        <p:nvPr/>
      </p:nvGrpSpPr>
      <p:grpSpPr>
        <a:xfrm>
          <a:off x="0" y="0"/>
          <a:ext cx="0" cy="0"/>
          <a:chOff x="0" y="0"/>
          <a:chExt cx="0" cy="0"/>
        </a:xfrm>
      </p:grpSpPr>
      <p:sp>
        <p:nvSpPr>
          <p:cNvPr id="3" name="Platshållare för text 2"/>
          <p:cNvSpPr>
            <a:spLocks noGrp="1"/>
          </p:cNvSpPr>
          <p:nvPr>
            <p:ph type="body" sz="quarter" idx="10" hasCustomPrompt="1"/>
          </p:nvPr>
        </p:nvSpPr>
        <p:spPr>
          <a:xfrm>
            <a:off x="0" y="1658204"/>
            <a:ext cx="9144000" cy="1611810"/>
          </a:xfrm>
          <a:prstGeom prst="rect">
            <a:avLst/>
          </a:prstGeom>
        </p:spPr>
        <p:txBody>
          <a:bodyPr vert="horz" anchor="b">
            <a:normAutofit/>
          </a:bodyPr>
          <a:lstStyle>
            <a:lvl1pPr marL="0" indent="0" algn="ctr">
              <a:buNone/>
              <a:defRPr>
                <a:solidFill>
                  <a:schemeClr val="bg1"/>
                </a:solidFill>
              </a:defRPr>
            </a:lvl1pPr>
          </a:lstStyle>
          <a:p>
            <a:r>
              <a:rPr lang="sv-SE" dirty="0"/>
              <a:t>Text/</a:t>
            </a:r>
            <a:r>
              <a:rPr lang="sv-SE" dirty="0" err="1"/>
              <a:t>name</a:t>
            </a:r>
            <a:r>
              <a:rPr lang="sv-SE" dirty="0"/>
              <a:t> </a:t>
            </a:r>
            <a:r>
              <a:rPr lang="sv-SE" dirty="0" err="1"/>
              <a:t>of</a:t>
            </a:r>
            <a:r>
              <a:rPr lang="sv-SE" dirty="0"/>
              <a:t> </a:t>
            </a:r>
            <a:r>
              <a:rPr lang="sv-SE" dirty="0" err="1"/>
              <a:t>lecturer</a:t>
            </a:r>
            <a:endParaRPr lang="sv-SE" dirty="0"/>
          </a:p>
          <a:p>
            <a:r>
              <a:rPr lang="sv-SE" dirty="0"/>
              <a:t>Contact information</a:t>
            </a:r>
          </a:p>
        </p:txBody>
      </p:sp>
      <p:sp>
        <p:nvSpPr>
          <p:cNvPr id="6" name="Text Placeholder 5">
            <a:extLst>
              <a:ext uri="{FF2B5EF4-FFF2-40B4-BE49-F238E27FC236}">
                <a16:creationId xmlns:a16="http://schemas.microsoft.com/office/drawing/2014/main" id="{B1494730-B412-5944-8F15-10C04B62DBBD}"/>
              </a:ext>
            </a:extLst>
          </p:cNvPr>
          <p:cNvSpPr>
            <a:spLocks noGrp="1"/>
          </p:cNvSpPr>
          <p:nvPr>
            <p:ph type="body" sz="quarter" idx="11" hasCustomPrompt="1"/>
          </p:nvPr>
        </p:nvSpPr>
        <p:spPr>
          <a:xfrm>
            <a:off x="0" y="3429000"/>
            <a:ext cx="9144000" cy="1057275"/>
          </a:xfrm>
          <a:prstGeom prst="rect">
            <a:avLst/>
          </a:prstGeom>
        </p:spPr>
        <p:txBody>
          <a:bodyPr/>
          <a:lstStyle>
            <a:lvl1pPr marL="0" indent="0" algn="ctr">
              <a:buNone/>
              <a:defRPr sz="4400" b="1">
                <a:solidFill>
                  <a:schemeClr val="bg1"/>
                </a:solidFill>
              </a:defRPr>
            </a:lvl1pPr>
          </a:lstStyle>
          <a:p>
            <a:pPr lvl="0"/>
            <a:r>
              <a:rPr lang="en-US" dirty="0" err="1"/>
              <a:t>liu.se</a:t>
            </a:r>
            <a:endParaRPr lang="en-GB" dirty="0"/>
          </a:p>
        </p:txBody>
      </p:sp>
    </p:spTree>
    <p:extLst>
      <p:ext uri="{BB962C8B-B14F-4D97-AF65-F5344CB8AC3E}">
        <p14:creationId xmlns:p14="http://schemas.microsoft.com/office/powerpoint/2010/main" val="175989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ing green">
    <p:bg>
      <p:bgPr>
        <a:solidFill>
          <a:srgbClr val="00CFB5"/>
        </a:solidFill>
        <a:effectLst/>
      </p:bgPr>
    </p:bg>
    <p:spTree>
      <p:nvGrpSpPr>
        <p:cNvPr id="1" name=""/>
        <p:cNvGrpSpPr/>
        <p:nvPr/>
      </p:nvGrpSpPr>
      <p:grpSpPr>
        <a:xfrm>
          <a:off x="0" y="0"/>
          <a:ext cx="0" cy="0"/>
          <a:chOff x="0" y="0"/>
          <a:chExt cx="0" cy="0"/>
        </a:xfrm>
      </p:grpSpPr>
      <p:sp>
        <p:nvSpPr>
          <p:cNvPr id="3" name="Platshållare för text 2"/>
          <p:cNvSpPr>
            <a:spLocks noGrp="1"/>
          </p:cNvSpPr>
          <p:nvPr>
            <p:ph type="body" sz="quarter" idx="10" hasCustomPrompt="1"/>
          </p:nvPr>
        </p:nvSpPr>
        <p:spPr>
          <a:xfrm>
            <a:off x="0" y="1658204"/>
            <a:ext cx="9144000" cy="1611810"/>
          </a:xfrm>
          <a:prstGeom prst="rect">
            <a:avLst/>
          </a:prstGeom>
        </p:spPr>
        <p:txBody>
          <a:bodyPr vert="horz" anchor="b">
            <a:normAutofit/>
          </a:bodyPr>
          <a:lstStyle>
            <a:lvl1pPr marL="0" indent="0" algn="ctr">
              <a:buNone/>
              <a:defRPr>
                <a:solidFill>
                  <a:schemeClr val="bg1"/>
                </a:solidFill>
              </a:defRPr>
            </a:lvl1pPr>
          </a:lstStyle>
          <a:p>
            <a:r>
              <a:rPr lang="sv-SE" dirty="0"/>
              <a:t>Text/</a:t>
            </a:r>
            <a:r>
              <a:rPr lang="sv-SE" dirty="0" err="1"/>
              <a:t>name</a:t>
            </a:r>
            <a:r>
              <a:rPr lang="sv-SE" dirty="0"/>
              <a:t> </a:t>
            </a:r>
            <a:r>
              <a:rPr lang="sv-SE" dirty="0" err="1"/>
              <a:t>of</a:t>
            </a:r>
            <a:r>
              <a:rPr lang="sv-SE" dirty="0"/>
              <a:t> </a:t>
            </a:r>
            <a:r>
              <a:rPr lang="sv-SE" dirty="0" err="1"/>
              <a:t>lecturer</a:t>
            </a:r>
            <a:endParaRPr lang="sv-SE" dirty="0"/>
          </a:p>
          <a:p>
            <a:r>
              <a:rPr lang="sv-SE" dirty="0"/>
              <a:t>Contact information</a:t>
            </a:r>
          </a:p>
        </p:txBody>
      </p:sp>
      <p:sp>
        <p:nvSpPr>
          <p:cNvPr id="6" name="Text Placeholder 5">
            <a:extLst>
              <a:ext uri="{FF2B5EF4-FFF2-40B4-BE49-F238E27FC236}">
                <a16:creationId xmlns:a16="http://schemas.microsoft.com/office/drawing/2014/main" id="{B1494730-B412-5944-8F15-10C04B62DBBD}"/>
              </a:ext>
            </a:extLst>
          </p:cNvPr>
          <p:cNvSpPr>
            <a:spLocks noGrp="1"/>
          </p:cNvSpPr>
          <p:nvPr>
            <p:ph type="body" sz="quarter" idx="11" hasCustomPrompt="1"/>
          </p:nvPr>
        </p:nvSpPr>
        <p:spPr>
          <a:xfrm>
            <a:off x="0" y="3429000"/>
            <a:ext cx="9144000" cy="1057275"/>
          </a:xfrm>
          <a:prstGeom prst="rect">
            <a:avLst/>
          </a:prstGeom>
        </p:spPr>
        <p:txBody>
          <a:bodyPr/>
          <a:lstStyle>
            <a:lvl1pPr marL="0" indent="0" algn="ctr">
              <a:buNone/>
              <a:defRPr sz="4400" b="1">
                <a:solidFill>
                  <a:schemeClr val="bg1"/>
                </a:solidFill>
              </a:defRPr>
            </a:lvl1pPr>
          </a:lstStyle>
          <a:p>
            <a:pPr lvl="0"/>
            <a:r>
              <a:rPr lang="en-US" dirty="0" err="1"/>
              <a:t>liu.se</a:t>
            </a:r>
            <a:endParaRPr lang="en-GB" dirty="0"/>
          </a:p>
        </p:txBody>
      </p:sp>
    </p:spTree>
    <p:extLst>
      <p:ext uri="{BB962C8B-B14F-4D97-AF65-F5344CB8AC3E}">
        <p14:creationId xmlns:p14="http://schemas.microsoft.com/office/powerpoint/2010/main" val="1231787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ing black">
    <p:bg>
      <p:bgPr>
        <a:solidFill>
          <a:schemeClr val="tx1"/>
        </a:solidFill>
        <a:effectLst/>
      </p:bgPr>
    </p:bg>
    <p:spTree>
      <p:nvGrpSpPr>
        <p:cNvPr id="1" name=""/>
        <p:cNvGrpSpPr/>
        <p:nvPr/>
      </p:nvGrpSpPr>
      <p:grpSpPr>
        <a:xfrm>
          <a:off x="0" y="0"/>
          <a:ext cx="0" cy="0"/>
          <a:chOff x="0" y="0"/>
          <a:chExt cx="0" cy="0"/>
        </a:xfrm>
      </p:grpSpPr>
      <p:sp>
        <p:nvSpPr>
          <p:cNvPr id="3" name="Platshållare för text 2"/>
          <p:cNvSpPr>
            <a:spLocks noGrp="1"/>
          </p:cNvSpPr>
          <p:nvPr>
            <p:ph type="body" sz="quarter" idx="10" hasCustomPrompt="1"/>
          </p:nvPr>
        </p:nvSpPr>
        <p:spPr>
          <a:xfrm>
            <a:off x="0" y="1658204"/>
            <a:ext cx="9144000" cy="1611810"/>
          </a:xfrm>
          <a:prstGeom prst="rect">
            <a:avLst/>
          </a:prstGeom>
        </p:spPr>
        <p:txBody>
          <a:bodyPr vert="horz" anchor="b">
            <a:normAutofit/>
          </a:bodyPr>
          <a:lstStyle>
            <a:lvl1pPr marL="0" indent="0" algn="ctr">
              <a:buNone/>
              <a:defRPr>
                <a:solidFill>
                  <a:schemeClr val="bg1"/>
                </a:solidFill>
              </a:defRPr>
            </a:lvl1pPr>
          </a:lstStyle>
          <a:p>
            <a:r>
              <a:rPr lang="sv-SE" dirty="0"/>
              <a:t>Text/</a:t>
            </a:r>
            <a:r>
              <a:rPr lang="sv-SE" dirty="0" err="1"/>
              <a:t>name</a:t>
            </a:r>
            <a:r>
              <a:rPr lang="sv-SE" dirty="0"/>
              <a:t> </a:t>
            </a:r>
            <a:r>
              <a:rPr lang="sv-SE" dirty="0" err="1"/>
              <a:t>of</a:t>
            </a:r>
            <a:r>
              <a:rPr lang="sv-SE" dirty="0"/>
              <a:t> </a:t>
            </a:r>
            <a:r>
              <a:rPr lang="sv-SE" dirty="0" err="1"/>
              <a:t>lecturer</a:t>
            </a:r>
            <a:endParaRPr lang="sv-SE" dirty="0"/>
          </a:p>
          <a:p>
            <a:r>
              <a:rPr lang="sv-SE" dirty="0"/>
              <a:t>Contact information</a:t>
            </a:r>
          </a:p>
        </p:txBody>
      </p:sp>
      <p:sp>
        <p:nvSpPr>
          <p:cNvPr id="6" name="Text Placeholder 5">
            <a:extLst>
              <a:ext uri="{FF2B5EF4-FFF2-40B4-BE49-F238E27FC236}">
                <a16:creationId xmlns:a16="http://schemas.microsoft.com/office/drawing/2014/main" id="{B1494730-B412-5944-8F15-10C04B62DBBD}"/>
              </a:ext>
            </a:extLst>
          </p:cNvPr>
          <p:cNvSpPr>
            <a:spLocks noGrp="1"/>
          </p:cNvSpPr>
          <p:nvPr>
            <p:ph type="body" sz="quarter" idx="11" hasCustomPrompt="1"/>
          </p:nvPr>
        </p:nvSpPr>
        <p:spPr>
          <a:xfrm>
            <a:off x="0" y="3429000"/>
            <a:ext cx="9144000" cy="1057275"/>
          </a:xfrm>
          <a:prstGeom prst="rect">
            <a:avLst/>
          </a:prstGeom>
        </p:spPr>
        <p:txBody>
          <a:bodyPr/>
          <a:lstStyle>
            <a:lvl1pPr marL="0" indent="0" algn="ctr">
              <a:buNone/>
              <a:defRPr sz="4400" b="1">
                <a:solidFill>
                  <a:schemeClr val="bg1"/>
                </a:solidFill>
              </a:defRPr>
            </a:lvl1pPr>
          </a:lstStyle>
          <a:p>
            <a:pPr lvl="0"/>
            <a:r>
              <a:rPr lang="en-US" dirty="0" err="1"/>
              <a:t>liu.se</a:t>
            </a:r>
            <a:endParaRPr lang="en-GB" dirty="0"/>
          </a:p>
        </p:txBody>
      </p:sp>
    </p:spTree>
    <p:extLst>
      <p:ext uri="{BB962C8B-B14F-4D97-AF65-F5344CB8AC3E}">
        <p14:creationId xmlns:p14="http://schemas.microsoft.com/office/powerpoint/2010/main" val="3509093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er white">
    <p:spTree>
      <p:nvGrpSpPr>
        <p:cNvPr id="1" name=""/>
        <p:cNvGrpSpPr/>
        <p:nvPr/>
      </p:nvGrpSpPr>
      <p:grpSpPr>
        <a:xfrm>
          <a:off x="0" y="0"/>
          <a:ext cx="0" cy="0"/>
          <a:chOff x="0" y="0"/>
          <a:chExt cx="0" cy="0"/>
        </a:xfrm>
      </p:grpSpPr>
      <p:sp>
        <p:nvSpPr>
          <p:cNvPr id="4" name="Rubrik 3"/>
          <p:cNvSpPr>
            <a:spLocks noGrp="1"/>
          </p:cNvSpPr>
          <p:nvPr>
            <p:ph type="title"/>
          </p:nvPr>
        </p:nvSpPr>
        <p:spPr>
          <a:xfrm>
            <a:off x="685076" y="999225"/>
            <a:ext cx="7737588" cy="831131"/>
          </a:xfrm>
          <a:prstGeom prst="rect">
            <a:avLst/>
          </a:prstGeom>
        </p:spPr>
        <p:txBody>
          <a:bodyPr vert="horz">
            <a:normAutofit/>
          </a:bodyPr>
          <a:lstStyle>
            <a:lvl1pPr algn="l">
              <a:defRPr sz="3600">
                <a:latin typeface="+mn-lt"/>
              </a:defRPr>
            </a:lvl1pPr>
          </a:lstStyle>
          <a:p>
            <a:r>
              <a:rPr lang="en-US"/>
              <a:t>Click to edit Master title style</a:t>
            </a:r>
            <a:endParaRPr lang="sv-SE"/>
          </a:p>
        </p:txBody>
      </p:sp>
      <p:sp>
        <p:nvSpPr>
          <p:cNvPr id="7" name="Platshållare för datum 3">
            <a:extLst>
              <a:ext uri="{FF2B5EF4-FFF2-40B4-BE49-F238E27FC236}">
                <a16:creationId xmlns:a16="http://schemas.microsoft.com/office/drawing/2014/main" id="{6E8A9794-CEFE-D345-961B-5A4E8880030B}"/>
              </a:ext>
            </a:extLst>
          </p:cNvPr>
          <p:cNvSpPr>
            <a:spLocks noGrp="1"/>
          </p:cNvSpPr>
          <p:nvPr>
            <p:ph type="dt" sz="half" idx="10"/>
          </p:nvPr>
        </p:nvSpPr>
        <p:spPr>
          <a:xfrm>
            <a:off x="6662093" y="360999"/>
            <a:ext cx="1431193" cy="264685"/>
          </a:xfrm>
          <a:prstGeom prst="rect">
            <a:avLst/>
          </a:prstGeom>
        </p:spPr>
        <p:txBody>
          <a:bodyPr/>
          <a:lstStyle>
            <a:lvl1pPr algn="r">
              <a:defRPr sz="1100" cap="all"/>
            </a:lvl1pPr>
          </a:lstStyle>
          <a:p>
            <a:fld id="{DBB76EF7-7B19-1F46-BC1A-888CFF3A83B5}" type="datetime1">
              <a:rPr lang="sv-SE" smtClean="0"/>
              <a:t>2020-02-13</a:t>
            </a:fld>
            <a:endParaRPr lang="sv-SE" dirty="0"/>
          </a:p>
        </p:txBody>
      </p:sp>
      <p:sp>
        <p:nvSpPr>
          <p:cNvPr id="8" name="Platshållare för bildnummer 5">
            <a:extLst>
              <a:ext uri="{FF2B5EF4-FFF2-40B4-BE49-F238E27FC236}">
                <a16:creationId xmlns:a16="http://schemas.microsoft.com/office/drawing/2014/main" id="{C34BD25E-93FB-C347-9DD2-F8C3A25A8F85}"/>
              </a:ext>
            </a:extLst>
          </p:cNvPr>
          <p:cNvSpPr>
            <a:spLocks noGrp="1"/>
          </p:cNvSpPr>
          <p:nvPr>
            <p:ph type="sldNum" sz="quarter" idx="12"/>
          </p:nvPr>
        </p:nvSpPr>
        <p:spPr>
          <a:xfrm>
            <a:off x="7962260" y="361654"/>
            <a:ext cx="553784" cy="264685"/>
          </a:xfrm>
          <a:prstGeom prst="rect">
            <a:avLst/>
          </a:prstGeom>
        </p:spPr>
        <p:txBody>
          <a:bodyPr/>
          <a:lstStyle>
            <a:lvl1pPr algn="r">
              <a:defRPr sz="1100"/>
            </a:lvl1pPr>
          </a:lstStyle>
          <a:p>
            <a:fld id="{80A4C9D9-979F-D94A-9054-C3B7EAD37AEB}" type="slidenum">
              <a:rPr lang="sv-SE" smtClean="0"/>
              <a:pPr/>
              <a:t>‹#›</a:t>
            </a:fld>
            <a:endParaRPr lang="sv-SE" dirty="0"/>
          </a:p>
        </p:txBody>
      </p:sp>
      <p:sp>
        <p:nvSpPr>
          <p:cNvPr id="9" name="Platshållare för sidfot 4">
            <a:extLst>
              <a:ext uri="{FF2B5EF4-FFF2-40B4-BE49-F238E27FC236}">
                <a16:creationId xmlns:a16="http://schemas.microsoft.com/office/drawing/2014/main" id="{E1FE13A0-826F-D54F-9CB6-234D7BD513A1}"/>
              </a:ext>
            </a:extLst>
          </p:cNvPr>
          <p:cNvSpPr>
            <a:spLocks noGrp="1"/>
          </p:cNvSpPr>
          <p:nvPr>
            <p:ph type="ftr" sz="quarter" idx="11"/>
          </p:nvPr>
        </p:nvSpPr>
        <p:spPr>
          <a:xfrm>
            <a:off x="593363" y="361000"/>
            <a:ext cx="5836917" cy="265340"/>
          </a:xfrm>
          <a:prstGeom prst="rect">
            <a:avLst/>
          </a:prstGeom>
        </p:spPr>
        <p:txBody>
          <a:bodyPr anchor="b"/>
          <a:lstStyle>
            <a:lvl1pPr>
              <a:defRPr sz="1100"/>
            </a:lvl1pPr>
          </a:lstStyle>
          <a:p>
            <a:r>
              <a:rPr lang="sv-SE"/>
              <a:t>DEMO PRESENTATION</a:t>
            </a:r>
            <a:endParaRPr lang="sv-SE" dirty="0"/>
          </a:p>
        </p:txBody>
      </p:sp>
    </p:spTree>
    <p:extLst>
      <p:ext uri="{BB962C8B-B14F-4D97-AF65-F5344CB8AC3E}">
        <p14:creationId xmlns:p14="http://schemas.microsoft.com/office/powerpoint/2010/main" val="771626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11.xml"/><Relationship Id="rId7"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7.xml"/><Relationship Id="rId7"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23.xml"/><Relationship Id="rId7" Type="http://schemas.openxmlformats.org/officeDocument/2006/relationships/theme" Target="../theme/theme4.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129A810-850D-DB46-99C8-138ED0A91CF1}"/>
              </a:ext>
            </a:extLst>
          </p:cNvPr>
          <p:cNvPicPr>
            <a:picLocks noChangeAspect="1"/>
          </p:cNvPicPr>
          <p:nvPr userDrawn="1"/>
        </p:nvPicPr>
        <p:blipFill>
          <a:blip r:embed="rId10"/>
          <a:stretch>
            <a:fillRect/>
          </a:stretch>
        </p:blipFill>
        <p:spPr>
          <a:xfrm>
            <a:off x="233095" y="5759450"/>
            <a:ext cx="2595151" cy="955675"/>
          </a:xfrm>
          <a:prstGeom prst="rect">
            <a:avLst/>
          </a:prstGeom>
        </p:spPr>
      </p:pic>
    </p:spTree>
    <p:extLst>
      <p:ext uri="{BB962C8B-B14F-4D97-AF65-F5344CB8AC3E}">
        <p14:creationId xmlns:p14="http://schemas.microsoft.com/office/powerpoint/2010/main" val="307397175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30" r:id="rId4"/>
    <p:sldLayoutId id="2147483662" r:id="rId5"/>
    <p:sldLayoutId id="2147483717" r:id="rId6"/>
    <p:sldLayoutId id="2147483718" r:id="rId7"/>
    <p:sldLayoutId id="2147483731" r:id="rId8"/>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Rak 6">
            <a:extLst>
              <a:ext uri="{FF2B5EF4-FFF2-40B4-BE49-F238E27FC236}">
                <a16:creationId xmlns:a16="http://schemas.microsoft.com/office/drawing/2014/main" id="{4D3EABC0-D4A8-BF4B-A517-4F1F34236AE2}"/>
              </a:ext>
            </a:extLst>
          </p:cNvPr>
          <p:cNvCxnSpPr/>
          <p:nvPr userDrawn="1"/>
        </p:nvCxnSpPr>
        <p:spPr>
          <a:xfrm>
            <a:off x="678459" y="6120611"/>
            <a:ext cx="7744205"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4" name="Bildobjekt 6">
            <a:extLst>
              <a:ext uri="{FF2B5EF4-FFF2-40B4-BE49-F238E27FC236}">
                <a16:creationId xmlns:a16="http://schemas.microsoft.com/office/drawing/2014/main" id="{AE6DACAB-2EA3-2343-AE48-9B61B42D92CB}"/>
              </a:ext>
            </a:extLst>
          </p:cNvPr>
          <p:cNvPicPr>
            <a:picLocks noChangeAspect="1"/>
          </p:cNvPicPr>
          <p:nvPr userDrawn="1"/>
        </p:nvPicPr>
        <p:blipFill>
          <a:blip r:embed="rId8"/>
          <a:stretch>
            <a:fillRect/>
          </a:stretch>
        </p:blipFill>
        <p:spPr>
          <a:xfrm>
            <a:off x="578056" y="6141600"/>
            <a:ext cx="1593422" cy="586783"/>
          </a:xfrm>
          <a:prstGeom prst="rect">
            <a:avLst/>
          </a:prstGeom>
        </p:spPr>
      </p:pic>
    </p:spTree>
    <p:extLst>
      <p:ext uri="{BB962C8B-B14F-4D97-AF65-F5344CB8AC3E}">
        <p14:creationId xmlns:p14="http://schemas.microsoft.com/office/powerpoint/2010/main" val="3017584897"/>
      </p:ext>
    </p:extLst>
  </p:cSld>
  <p:clrMap bg1="lt1" tx1="dk1" bg2="lt2" tx2="dk2" accent1="accent1" accent2="accent2" accent3="accent3" accent4="accent4" accent5="accent5" accent6="accent6" hlink="hlink" folHlink="folHlink"/>
  <p:sldLayoutIdLst>
    <p:sldLayoutId id="2147483732" r:id="rId1"/>
    <p:sldLayoutId id="2147483660" r:id="rId2"/>
    <p:sldLayoutId id="2147483661" r:id="rId3"/>
    <p:sldLayoutId id="2147483663" r:id="rId4"/>
    <p:sldLayoutId id="2147483700" r:id="rId5"/>
    <p:sldLayoutId id="2147483707" r:id="rId6"/>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cxnSp>
        <p:nvCxnSpPr>
          <p:cNvPr id="4" name="Rak 5">
            <a:extLst>
              <a:ext uri="{FF2B5EF4-FFF2-40B4-BE49-F238E27FC236}">
                <a16:creationId xmlns:a16="http://schemas.microsoft.com/office/drawing/2014/main" id="{1A5C6550-047F-2442-ADAB-BF72C6758DA4}"/>
              </a:ext>
            </a:extLst>
          </p:cNvPr>
          <p:cNvCxnSpPr/>
          <p:nvPr userDrawn="1"/>
        </p:nvCxnSpPr>
        <p:spPr>
          <a:xfrm>
            <a:off x="678459" y="6120611"/>
            <a:ext cx="7744205" cy="0"/>
          </a:xfrm>
          <a:prstGeom prst="line">
            <a:avLst/>
          </a:prstGeom>
          <a:ln w="1587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6" name="Bildobjekt 6">
            <a:extLst>
              <a:ext uri="{FF2B5EF4-FFF2-40B4-BE49-F238E27FC236}">
                <a16:creationId xmlns:a16="http://schemas.microsoft.com/office/drawing/2014/main" id="{4AC473FB-7523-434D-816D-F2A8B53FADB1}"/>
              </a:ext>
            </a:extLst>
          </p:cNvPr>
          <p:cNvPicPr>
            <a:picLocks noChangeAspect="1"/>
          </p:cNvPicPr>
          <p:nvPr userDrawn="1"/>
        </p:nvPicPr>
        <p:blipFill>
          <a:blip r:embed="rId8"/>
          <a:stretch>
            <a:fillRect/>
          </a:stretch>
        </p:blipFill>
        <p:spPr>
          <a:xfrm>
            <a:off x="578056" y="6141600"/>
            <a:ext cx="1593422" cy="586784"/>
          </a:xfrm>
          <a:prstGeom prst="rect">
            <a:avLst/>
          </a:prstGeom>
        </p:spPr>
      </p:pic>
    </p:spTree>
    <p:extLst>
      <p:ext uri="{BB962C8B-B14F-4D97-AF65-F5344CB8AC3E}">
        <p14:creationId xmlns:p14="http://schemas.microsoft.com/office/powerpoint/2010/main" val="2472473571"/>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cxnSp>
        <p:nvCxnSpPr>
          <p:cNvPr id="7" name="Rak 5">
            <a:extLst>
              <a:ext uri="{FF2B5EF4-FFF2-40B4-BE49-F238E27FC236}">
                <a16:creationId xmlns:a16="http://schemas.microsoft.com/office/drawing/2014/main" id="{1DA5F5C8-AFB6-EF46-8D01-D43EC3B20F79}"/>
              </a:ext>
            </a:extLst>
          </p:cNvPr>
          <p:cNvCxnSpPr/>
          <p:nvPr userDrawn="1"/>
        </p:nvCxnSpPr>
        <p:spPr>
          <a:xfrm>
            <a:off x="678459" y="6120611"/>
            <a:ext cx="7744205" cy="0"/>
          </a:xfrm>
          <a:prstGeom prst="line">
            <a:avLst/>
          </a:prstGeom>
          <a:ln w="1587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4" name="Bildobjekt 6">
            <a:extLst>
              <a:ext uri="{FF2B5EF4-FFF2-40B4-BE49-F238E27FC236}">
                <a16:creationId xmlns:a16="http://schemas.microsoft.com/office/drawing/2014/main" id="{3818EBA3-E255-F04E-9681-4F94A7B46B86}"/>
              </a:ext>
            </a:extLst>
          </p:cNvPr>
          <p:cNvPicPr>
            <a:picLocks noChangeAspect="1"/>
          </p:cNvPicPr>
          <p:nvPr userDrawn="1"/>
        </p:nvPicPr>
        <p:blipFill>
          <a:blip r:embed="rId8"/>
          <a:stretch>
            <a:fillRect/>
          </a:stretch>
        </p:blipFill>
        <p:spPr>
          <a:xfrm>
            <a:off x="578056" y="6141600"/>
            <a:ext cx="1593422" cy="586784"/>
          </a:xfrm>
          <a:prstGeom prst="rect">
            <a:avLst/>
          </a:prstGeom>
        </p:spPr>
      </p:pic>
    </p:spTree>
    <p:extLst>
      <p:ext uri="{BB962C8B-B14F-4D97-AF65-F5344CB8AC3E}">
        <p14:creationId xmlns:p14="http://schemas.microsoft.com/office/powerpoint/2010/main" val="91849293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721" r:id="rId4"/>
    <p:sldLayoutId id="2147483709" r:id="rId5"/>
    <p:sldLayoutId id="2147483733" r:id="rId6"/>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p:cNvSpPr>
            <a:spLocks noGrp="1"/>
          </p:cNvSpPr>
          <p:nvPr>
            <p:ph type="body" sz="quarter" idx="10"/>
          </p:nvPr>
        </p:nvSpPr>
        <p:spPr>
          <a:prstGeom prst="rect">
            <a:avLst/>
          </a:prstGeom>
        </p:spPr>
        <p:txBody>
          <a:bodyPr>
            <a:normAutofit/>
          </a:bodyPr>
          <a:lstStyle/>
          <a:p>
            <a:r>
              <a:rPr lang="en-GB" dirty="0"/>
              <a:t>Anastasia Lemetti</a:t>
            </a:r>
          </a:p>
        </p:txBody>
      </p:sp>
      <p:sp>
        <p:nvSpPr>
          <p:cNvPr id="4" name="Title 3">
            <a:extLst>
              <a:ext uri="{FF2B5EF4-FFF2-40B4-BE49-F238E27FC236}">
                <a16:creationId xmlns:a16="http://schemas.microsoft.com/office/drawing/2014/main" id="{FAC33E3D-CA7E-9A40-BFFC-303E70BDEFF7}"/>
              </a:ext>
            </a:extLst>
          </p:cNvPr>
          <p:cNvSpPr>
            <a:spLocks noGrp="1"/>
          </p:cNvSpPr>
          <p:nvPr>
            <p:ph type="title"/>
          </p:nvPr>
        </p:nvSpPr>
        <p:spPr/>
        <p:txBody>
          <a:bodyPr/>
          <a:lstStyle/>
          <a:p>
            <a:r>
              <a:rPr lang="en-US" dirty="0"/>
              <a:t>Anonymous Leader Election</a:t>
            </a:r>
            <a:endParaRPr lang="en-GB" dirty="0"/>
          </a:p>
        </p:txBody>
      </p:sp>
    </p:spTree>
    <p:extLst>
      <p:ext uri="{BB962C8B-B14F-4D97-AF65-F5344CB8AC3E}">
        <p14:creationId xmlns:p14="http://schemas.microsoft.com/office/powerpoint/2010/main" val="387622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ED49B-0141-904A-8249-CC373BFFE223}"/>
              </a:ext>
            </a:extLst>
          </p:cNvPr>
          <p:cNvSpPr>
            <a:spLocks noGrp="1"/>
          </p:cNvSpPr>
          <p:nvPr>
            <p:ph type="title"/>
          </p:nvPr>
        </p:nvSpPr>
        <p:spPr>
          <a:xfrm>
            <a:off x="685076" y="397216"/>
            <a:ext cx="7737588" cy="831131"/>
          </a:xfrm>
        </p:spPr>
        <p:txBody>
          <a:bodyPr/>
          <a:lstStyle/>
          <a:p>
            <a:r>
              <a:rPr lang="en-US" b="1" dirty="0"/>
              <a:t>Lower Bounds (cont.)</a:t>
            </a:r>
            <a:endParaRPr lang="en-GB" b="1" dirty="0"/>
          </a:p>
        </p:txBody>
      </p:sp>
      <mc:AlternateContent xmlns:mc="http://schemas.openxmlformats.org/markup-compatibility/2006">
        <mc:Choice xmlns:a14="http://schemas.microsoft.com/office/drawing/2010/main" Requires="a14">
          <p:sp>
            <p:nvSpPr>
              <p:cNvPr id="3" name="Text Placeholder 2">
                <a:extLst>
                  <a:ext uri="{FF2B5EF4-FFF2-40B4-BE49-F238E27FC236}">
                    <a16:creationId xmlns:a16="http://schemas.microsoft.com/office/drawing/2014/main" id="{4891B440-32B6-C945-9C60-3683680628AF}"/>
                  </a:ext>
                </a:extLst>
              </p:cNvPr>
              <p:cNvSpPr>
                <a:spLocks noGrp="1"/>
              </p:cNvSpPr>
              <p:nvPr>
                <p:ph type="body" sz="quarter" idx="13"/>
              </p:nvPr>
            </p:nvSpPr>
            <p:spPr>
              <a:xfrm>
                <a:off x="685076" y="1228346"/>
                <a:ext cx="7737587" cy="4684181"/>
              </a:xfrm>
            </p:spPr>
            <p:txBody>
              <a:bodyPr/>
              <a:lstStyle/>
              <a:p>
                <a:pPr marL="0" indent="0">
                  <a:buNone/>
                </a:pPr>
                <a:r>
                  <a:rPr lang="en-US" sz="1800" b="1" dirty="0"/>
                  <a:t>Lemma 2.12. </a:t>
                </a:r>
                <a:r>
                  <a:rPr lang="en-US" sz="1800" i="1" dirty="0"/>
                  <a:t>Any uniform leader election algorithm for asynchronous rings has at least message complexity M(n) ≥ </a:t>
                </a:r>
                <a14:m>
                  <m:oMath xmlns:m="http://schemas.openxmlformats.org/officeDocument/2006/math">
                    <m:f>
                      <m:fPr>
                        <m:ctrlPr>
                          <a:rPr lang="en-US" sz="1800" i="1" smtClean="0">
                            <a:latin typeface="Cambria Math" panose="02040503050406030204" pitchFamily="18" charset="0"/>
                          </a:rPr>
                        </m:ctrlPr>
                      </m:fPr>
                      <m:num>
                        <m:r>
                          <a:rPr lang="en-US" sz="1800" b="0" i="1" smtClean="0">
                            <a:latin typeface="Cambria Math" panose="02040503050406030204" pitchFamily="18" charset="0"/>
                          </a:rPr>
                          <m:t>𝑛</m:t>
                        </m:r>
                      </m:num>
                      <m:den>
                        <m:r>
                          <a:rPr lang="en-US" sz="1800" b="0" i="1" smtClean="0">
                            <a:latin typeface="Cambria Math" panose="02040503050406030204" pitchFamily="18" charset="0"/>
                          </a:rPr>
                          <m:t>4</m:t>
                        </m:r>
                      </m:den>
                    </m:f>
                  </m:oMath>
                </a14:m>
                <a:r>
                  <a:rPr lang="en-US" sz="1800" i="1" dirty="0"/>
                  <a:t> (log n + 1).</a:t>
                </a:r>
              </a:p>
              <a:p>
                <a:pPr marL="0" indent="0">
                  <a:buNone/>
                </a:pPr>
                <a:endParaRPr lang="en-US" sz="1800" i="1" dirty="0">
                  <a:latin typeface="+mn-lt"/>
                </a:endParaRPr>
              </a:p>
              <a:p>
                <a:pPr marL="0" indent="0">
                  <a:buNone/>
                </a:pPr>
                <a:r>
                  <a:rPr lang="en-US" sz="1800" b="1" dirty="0"/>
                  <a:t>Theorem 2.13 (Asynchronous Leader Election Lower Bound). </a:t>
                </a:r>
                <a:r>
                  <a:rPr lang="en-US" sz="1800" i="1" dirty="0"/>
                  <a:t>Any uniform leader election algorithm for asynchronous rings has </a:t>
                </a:r>
                <a:r>
                  <a:rPr lang="el-GR" sz="1800" i="1" dirty="0"/>
                  <a:t>Ω</a:t>
                </a:r>
                <a:r>
                  <a:rPr lang="en-US" sz="1800" i="1" dirty="0"/>
                  <a:t> (n log n) message complexity.</a:t>
                </a:r>
                <a:endParaRPr lang="en-US" sz="1800" i="1" dirty="0">
                  <a:latin typeface="+mn-lt"/>
                </a:endParaRPr>
              </a:p>
            </p:txBody>
          </p:sp>
        </mc:Choice>
        <mc:Fallback>
          <p:sp>
            <p:nvSpPr>
              <p:cNvPr id="3" name="Text Placeholder 2">
                <a:extLst>
                  <a:ext uri="{FF2B5EF4-FFF2-40B4-BE49-F238E27FC236}">
                    <a16:creationId xmlns:a16="http://schemas.microsoft.com/office/drawing/2014/main" id="{4891B440-32B6-C945-9C60-3683680628AF}"/>
                  </a:ext>
                </a:extLst>
              </p:cNvPr>
              <p:cNvSpPr>
                <a:spLocks noGrp="1" noRot="1" noChangeAspect="1" noMove="1" noResize="1" noEditPoints="1" noAdjustHandles="1" noChangeArrowheads="1" noChangeShapeType="1" noTextEdit="1"/>
              </p:cNvSpPr>
              <p:nvPr>
                <p:ph type="body" sz="quarter" idx="13"/>
              </p:nvPr>
            </p:nvSpPr>
            <p:spPr>
              <a:xfrm>
                <a:off x="685076" y="1228346"/>
                <a:ext cx="7737587" cy="4684181"/>
              </a:xfrm>
              <a:blipFill>
                <a:blip r:embed="rId2"/>
                <a:stretch>
                  <a:fillRect l="-630" t="-1302"/>
                </a:stretch>
              </a:blipFill>
            </p:spPr>
            <p:txBody>
              <a:bodyPr/>
              <a:lstStyle/>
              <a:p>
                <a:r>
                  <a:rPr lang="en-US">
                    <a:noFill/>
                  </a:rPr>
                  <a:t> </a:t>
                </a:r>
              </a:p>
            </p:txBody>
          </p:sp>
        </mc:Fallback>
      </mc:AlternateContent>
      <p:sp>
        <p:nvSpPr>
          <p:cNvPr id="6" name="Slide Number Placeholder 5">
            <a:extLst>
              <a:ext uri="{FF2B5EF4-FFF2-40B4-BE49-F238E27FC236}">
                <a16:creationId xmlns:a16="http://schemas.microsoft.com/office/drawing/2014/main" id="{69768F51-BB03-7849-9CB1-2439EAD88C71}"/>
              </a:ext>
            </a:extLst>
          </p:cNvPr>
          <p:cNvSpPr>
            <a:spLocks noGrp="1"/>
          </p:cNvSpPr>
          <p:nvPr>
            <p:ph type="sldNum" sz="quarter" idx="12"/>
          </p:nvPr>
        </p:nvSpPr>
        <p:spPr/>
        <p:txBody>
          <a:bodyPr/>
          <a:lstStyle/>
          <a:p>
            <a:fld id="{80A4C9D9-979F-D94A-9054-C3B7EAD37AEB}" type="slidenum">
              <a:rPr lang="sv-SE" smtClean="0"/>
              <a:pPr/>
              <a:t>10</a:t>
            </a:fld>
            <a:endParaRPr lang="sv-SE" dirty="0"/>
          </a:p>
        </p:txBody>
      </p:sp>
    </p:spTree>
    <p:extLst>
      <p:ext uri="{BB962C8B-B14F-4D97-AF65-F5344CB8AC3E}">
        <p14:creationId xmlns:p14="http://schemas.microsoft.com/office/powerpoint/2010/main" val="898682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ED49B-0141-904A-8249-CC373BFFE223}"/>
              </a:ext>
            </a:extLst>
          </p:cNvPr>
          <p:cNvSpPr>
            <a:spLocks noGrp="1"/>
          </p:cNvSpPr>
          <p:nvPr>
            <p:ph type="title"/>
          </p:nvPr>
        </p:nvSpPr>
        <p:spPr>
          <a:xfrm>
            <a:off x="685076" y="397216"/>
            <a:ext cx="7737588" cy="831131"/>
          </a:xfrm>
        </p:spPr>
        <p:txBody>
          <a:bodyPr/>
          <a:lstStyle/>
          <a:p>
            <a:r>
              <a:rPr lang="en-US" b="1" dirty="0"/>
              <a:t>Synchronous Ring</a:t>
            </a:r>
            <a:endParaRPr lang="en-GB" b="1" dirty="0"/>
          </a:p>
        </p:txBody>
      </p:sp>
      <p:sp>
        <p:nvSpPr>
          <p:cNvPr id="3" name="Text Placeholder 2">
            <a:extLst>
              <a:ext uri="{FF2B5EF4-FFF2-40B4-BE49-F238E27FC236}">
                <a16:creationId xmlns:a16="http://schemas.microsoft.com/office/drawing/2014/main" id="{4891B440-32B6-C945-9C60-3683680628AF}"/>
              </a:ext>
            </a:extLst>
          </p:cNvPr>
          <p:cNvSpPr>
            <a:spLocks noGrp="1"/>
          </p:cNvSpPr>
          <p:nvPr>
            <p:ph type="body" sz="quarter" idx="13"/>
          </p:nvPr>
        </p:nvSpPr>
        <p:spPr>
          <a:xfrm>
            <a:off x="685076" y="1228346"/>
            <a:ext cx="7737587" cy="4799591"/>
          </a:xfrm>
        </p:spPr>
        <p:txBody>
          <a:bodyPr/>
          <a:lstStyle/>
          <a:p>
            <a:pPr marL="0" indent="0">
              <a:buNone/>
            </a:pPr>
            <a:r>
              <a:rPr lang="en-US" sz="1600" dirty="0">
                <a:latin typeface="+mj-lt"/>
              </a:rPr>
              <a:t>Additional assumptions:</a:t>
            </a:r>
          </a:p>
          <a:p>
            <a:r>
              <a:rPr lang="en-US" sz="1600" dirty="0">
                <a:latin typeface="+mj-lt"/>
              </a:rPr>
              <a:t>We assume that the algorithm is non-uniform (i.e., the ring size n is known).</a:t>
            </a:r>
          </a:p>
          <a:p>
            <a:r>
              <a:rPr lang="en-US" sz="1600" dirty="0">
                <a:latin typeface="+mj-lt"/>
              </a:rPr>
              <a:t>We assume that every node starts at the same time.</a:t>
            </a:r>
          </a:p>
          <a:p>
            <a:r>
              <a:rPr lang="en-US" sz="1600" dirty="0">
                <a:latin typeface="+mj-lt"/>
              </a:rPr>
              <a:t>The node with the minimum identifier becomes the leader; identifiers are integers.</a:t>
            </a:r>
          </a:p>
          <a:p>
            <a:endParaRPr lang="en-US" sz="1800" dirty="0"/>
          </a:p>
          <a:p>
            <a:pPr marL="0" indent="0">
              <a:buNone/>
            </a:pPr>
            <a:r>
              <a:rPr lang="en-US" sz="1800" b="1" dirty="0">
                <a:latin typeface="+mj-lt"/>
              </a:rPr>
              <a:t>Algorithm 10. Synchronous Leader Election</a:t>
            </a:r>
          </a:p>
          <a:p>
            <a:pPr marL="342900" indent="-342900">
              <a:buFont typeface="+mj-lt"/>
              <a:buAutoNum type="arabicPeriod"/>
            </a:pPr>
            <a:r>
              <a:rPr lang="en-US" sz="1800" dirty="0">
                <a:latin typeface="+mj-lt"/>
              </a:rPr>
              <a:t> </a:t>
            </a:r>
            <a:r>
              <a:rPr lang="en-US" sz="1800" b="1" dirty="0">
                <a:latin typeface="+mj-lt"/>
              </a:rPr>
              <a:t>Each node</a:t>
            </a:r>
            <a:r>
              <a:rPr lang="en-US" sz="1800" dirty="0">
                <a:latin typeface="+mj-lt"/>
              </a:rPr>
              <a:t> </a:t>
            </a:r>
            <a:r>
              <a:rPr lang="en-US" sz="1800" i="1" dirty="0">
                <a:latin typeface="+mj-lt"/>
              </a:rPr>
              <a:t>v</a:t>
            </a:r>
            <a:r>
              <a:rPr lang="en-US" sz="1800" dirty="0">
                <a:latin typeface="+mj-lt"/>
              </a:rPr>
              <a:t> concurrently executes the following code:</a:t>
            </a:r>
          </a:p>
          <a:p>
            <a:pPr marL="342900" indent="-342900">
              <a:buFont typeface="+mj-lt"/>
              <a:buAutoNum type="arabicPeriod"/>
            </a:pPr>
            <a:r>
              <a:rPr lang="en-US" sz="1800" dirty="0">
                <a:latin typeface="+mj-lt"/>
              </a:rPr>
              <a:t> The algorithm operat</a:t>
            </a:r>
            <a:r>
              <a:rPr lang="en-US" sz="1800" i="1" dirty="0">
                <a:latin typeface="+mj-lt"/>
              </a:rPr>
              <a:t>es in synchronous phases. Each phase consists of n </a:t>
            </a:r>
            <a:r>
              <a:rPr lang="en-US" sz="1800" dirty="0">
                <a:latin typeface="+mj-lt"/>
              </a:rPr>
              <a:t>time steps. Node </a:t>
            </a:r>
            <a:r>
              <a:rPr lang="en-US" sz="1800" i="1" dirty="0">
                <a:latin typeface="+mj-lt"/>
              </a:rPr>
              <a:t>v</a:t>
            </a:r>
            <a:r>
              <a:rPr lang="en-US" sz="1800" dirty="0">
                <a:latin typeface="+mj-lt"/>
              </a:rPr>
              <a:t> counts phases, starting with </a:t>
            </a:r>
            <a:r>
              <a:rPr lang="en-US" sz="1800" i="1" dirty="0">
                <a:latin typeface="+mj-lt"/>
              </a:rPr>
              <a:t>0</a:t>
            </a:r>
            <a:r>
              <a:rPr lang="en-US" sz="1800" dirty="0">
                <a:latin typeface="+mj-lt"/>
              </a:rPr>
              <a:t>.</a:t>
            </a:r>
          </a:p>
          <a:p>
            <a:pPr marL="342900" indent="-342900">
              <a:buFont typeface="+mj-lt"/>
              <a:buAutoNum type="arabicPeriod"/>
            </a:pPr>
            <a:r>
              <a:rPr lang="en-US" sz="1800" dirty="0">
                <a:latin typeface="+mj-lt"/>
              </a:rPr>
              <a:t> </a:t>
            </a:r>
            <a:r>
              <a:rPr lang="en-US" sz="1800" b="1" dirty="0">
                <a:latin typeface="+mj-lt"/>
              </a:rPr>
              <a:t>if</a:t>
            </a:r>
            <a:r>
              <a:rPr lang="en-US" sz="1800" dirty="0">
                <a:latin typeface="+mj-lt"/>
              </a:rPr>
              <a:t> phase = </a:t>
            </a:r>
            <a:r>
              <a:rPr lang="en-US" sz="1800" i="1" dirty="0">
                <a:latin typeface="+mj-lt"/>
              </a:rPr>
              <a:t>v</a:t>
            </a:r>
            <a:r>
              <a:rPr lang="en-US" sz="1800" dirty="0">
                <a:latin typeface="+mj-lt"/>
              </a:rPr>
              <a:t> </a:t>
            </a:r>
            <a:r>
              <a:rPr lang="en-US" sz="1800" b="1" dirty="0">
                <a:latin typeface="+mj-lt"/>
              </a:rPr>
              <a:t>and</a:t>
            </a:r>
            <a:r>
              <a:rPr lang="en-US" sz="1800" dirty="0">
                <a:latin typeface="+mj-lt"/>
              </a:rPr>
              <a:t> </a:t>
            </a:r>
            <a:r>
              <a:rPr lang="en-US" sz="1800" i="1" dirty="0">
                <a:latin typeface="+mj-lt"/>
              </a:rPr>
              <a:t>v</a:t>
            </a:r>
            <a:r>
              <a:rPr lang="en-US" sz="1800" dirty="0">
                <a:latin typeface="+mj-lt"/>
              </a:rPr>
              <a:t> did not yet receive a message </a:t>
            </a:r>
            <a:r>
              <a:rPr lang="en-US" sz="1800" b="1" dirty="0">
                <a:latin typeface="+mj-lt"/>
              </a:rPr>
              <a:t>then</a:t>
            </a:r>
          </a:p>
          <a:p>
            <a:pPr marL="342900" indent="-342900">
              <a:buFont typeface="+mj-lt"/>
              <a:buAutoNum type="arabicPeriod"/>
            </a:pPr>
            <a:r>
              <a:rPr lang="en-US" sz="1800" dirty="0">
                <a:latin typeface="+mj-lt"/>
              </a:rPr>
              <a:t> </a:t>
            </a:r>
            <a:r>
              <a:rPr lang="en-US" sz="1800" i="1" dirty="0">
                <a:latin typeface="+mj-lt"/>
              </a:rPr>
              <a:t>v</a:t>
            </a:r>
            <a:r>
              <a:rPr lang="en-US" sz="1800" dirty="0">
                <a:latin typeface="+mj-lt"/>
              </a:rPr>
              <a:t> decides to be the leader</a:t>
            </a:r>
          </a:p>
          <a:p>
            <a:pPr marL="342900" indent="-342900">
              <a:buFont typeface="+mj-lt"/>
              <a:buAutoNum type="arabicPeriod"/>
            </a:pPr>
            <a:r>
              <a:rPr lang="en-US" sz="1800" dirty="0">
                <a:latin typeface="+mj-lt"/>
              </a:rPr>
              <a:t> </a:t>
            </a:r>
            <a:r>
              <a:rPr lang="en-US" sz="1800" i="1" dirty="0">
                <a:latin typeface="+mj-lt"/>
              </a:rPr>
              <a:t>v</a:t>
            </a:r>
            <a:r>
              <a:rPr lang="en-US" sz="1800" dirty="0">
                <a:latin typeface="+mj-lt"/>
              </a:rPr>
              <a:t> sends the message “</a:t>
            </a:r>
            <a:r>
              <a:rPr lang="en-US" sz="1800" i="1" dirty="0">
                <a:latin typeface="+mj-lt"/>
              </a:rPr>
              <a:t>v</a:t>
            </a:r>
            <a:r>
              <a:rPr lang="en-US" sz="1800" dirty="0">
                <a:latin typeface="+mj-lt"/>
              </a:rPr>
              <a:t> is leader” around the ring</a:t>
            </a:r>
          </a:p>
          <a:p>
            <a:pPr marL="342900" indent="-342900">
              <a:buFont typeface="+mj-lt"/>
              <a:buAutoNum type="arabicPeriod"/>
            </a:pPr>
            <a:r>
              <a:rPr lang="en-US" sz="1800" dirty="0">
                <a:latin typeface="+mj-lt"/>
              </a:rPr>
              <a:t> </a:t>
            </a:r>
            <a:r>
              <a:rPr lang="en-US" sz="1800" b="1" dirty="0">
                <a:latin typeface="+mj-lt"/>
              </a:rPr>
              <a:t>end if</a:t>
            </a:r>
          </a:p>
          <a:p>
            <a:pPr marL="342900" indent="-342900">
              <a:buFont typeface="+mj-lt"/>
              <a:buAutoNum type="arabicPeriod"/>
            </a:pPr>
            <a:endParaRPr lang="en-US" sz="1800" dirty="0"/>
          </a:p>
          <a:p>
            <a:endParaRPr lang="en-US" sz="1600" i="1" dirty="0"/>
          </a:p>
          <a:p>
            <a:pPr marL="0" indent="0">
              <a:buNone/>
            </a:pPr>
            <a:endParaRPr lang="en" sz="1600" i="1" dirty="0"/>
          </a:p>
        </p:txBody>
      </p:sp>
      <p:sp>
        <p:nvSpPr>
          <p:cNvPr id="6" name="Slide Number Placeholder 5">
            <a:extLst>
              <a:ext uri="{FF2B5EF4-FFF2-40B4-BE49-F238E27FC236}">
                <a16:creationId xmlns:a16="http://schemas.microsoft.com/office/drawing/2014/main" id="{69768F51-BB03-7849-9CB1-2439EAD88C71}"/>
              </a:ext>
            </a:extLst>
          </p:cNvPr>
          <p:cNvSpPr>
            <a:spLocks noGrp="1"/>
          </p:cNvSpPr>
          <p:nvPr>
            <p:ph type="sldNum" sz="quarter" idx="12"/>
          </p:nvPr>
        </p:nvSpPr>
        <p:spPr/>
        <p:txBody>
          <a:bodyPr/>
          <a:lstStyle/>
          <a:p>
            <a:fld id="{80A4C9D9-979F-D94A-9054-C3B7EAD37AEB}" type="slidenum">
              <a:rPr lang="sv-SE" smtClean="0"/>
              <a:pPr/>
              <a:t>11</a:t>
            </a:fld>
            <a:endParaRPr lang="sv-SE" dirty="0"/>
          </a:p>
        </p:txBody>
      </p:sp>
    </p:spTree>
    <p:extLst>
      <p:ext uri="{BB962C8B-B14F-4D97-AF65-F5344CB8AC3E}">
        <p14:creationId xmlns:p14="http://schemas.microsoft.com/office/powerpoint/2010/main" val="4165392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ED49B-0141-904A-8249-CC373BFFE223}"/>
              </a:ext>
            </a:extLst>
          </p:cNvPr>
          <p:cNvSpPr>
            <a:spLocks noGrp="1"/>
          </p:cNvSpPr>
          <p:nvPr>
            <p:ph type="title"/>
          </p:nvPr>
        </p:nvSpPr>
        <p:spPr>
          <a:xfrm>
            <a:off x="685076" y="397216"/>
            <a:ext cx="7737588" cy="831131"/>
          </a:xfrm>
        </p:spPr>
        <p:txBody>
          <a:bodyPr/>
          <a:lstStyle/>
          <a:p>
            <a:r>
              <a:rPr lang="en-US" b="1" dirty="0"/>
              <a:t>Anonymous Leader Election</a:t>
            </a:r>
            <a:endParaRPr lang="en-GB" b="1" dirty="0"/>
          </a:p>
        </p:txBody>
      </p:sp>
      <p:sp>
        <p:nvSpPr>
          <p:cNvPr id="3" name="Text Placeholder 2">
            <a:extLst>
              <a:ext uri="{FF2B5EF4-FFF2-40B4-BE49-F238E27FC236}">
                <a16:creationId xmlns:a16="http://schemas.microsoft.com/office/drawing/2014/main" id="{4891B440-32B6-C945-9C60-3683680628AF}"/>
              </a:ext>
            </a:extLst>
          </p:cNvPr>
          <p:cNvSpPr>
            <a:spLocks noGrp="1"/>
          </p:cNvSpPr>
          <p:nvPr>
            <p:ph type="body" sz="quarter" idx="13"/>
          </p:nvPr>
        </p:nvSpPr>
        <p:spPr>
          <a:xfrm>
            <a:off x="685076" y="1258260"/>
            <a:ext cx="7737587" cy="4734167"/>
          </a:xfrm>
        </p:spPr>
        <p:txBody>
          <a:bodyPr/>
          <a:lstStyle/>
          <a:p>
            <a:pPr marL="0" indent="0">
              <a:buNone/>
            </a:pPr>
            <a:r>
              <a:rPr lang="en-US" sz="1800" b="1" dirty="0"/>
              <a:t>Problem 2.1 (Leader Election). </a:t>
            </a:r>
            <a:r>
              <a:rPr lang="en-US" sz="1800" i="1" dirty="0"/>
              <a:t>Each node eventually decides whether it is a leader or not, subject to the constraint that there is exactly one leader.</a:t>
            </a:r>
          </a:p>
          <a:p>
            <a:pPr marL="0" indent="0">
              <a:buNone/>
            </a:pPr>
            <a:endParaRPr lang="en-US" sz="1200" i="1" dirty="0"/>
          </a:p>
          <a:p>
            <a:pPr marL="0" indent="0">
              <a:buNone/>
            </a:pPr>
            <a:r>
              <a:rPr lang="en-US" sz="1800" b="1" dirty="0"/>
              <a:t>Definition 2.2 (Anonymous). </a:t>
            </a:r>
            <a:r>
              <a:rPr lang="en-US" sz="1800" i="1" dirty="0"/>
              <a:t>A system is anonymous if nodes do not have unique identifiers.</a:t>
            </a:r>
          </a:p>
          <a:p>
            <a:pPr marL="0" indent="0">
              <a:buNone/>
            </a:pPr>
            <a:endParaRPr lang="en-US" sz="1200" i="1" dirty="0"/>
          </a:p>
          <a:p>
            <a:pPr marL="0" indent="0">
              <a:buNone/>
            </a:pPr>
            <a:r>
              <a:rPr lang="en-US" sz="1800" b="1" dirty="0"/>
              <a:t>Definition 2.3 (Uniform). </a:t>
            </a:r>
            <a:r>
              <a:rPr lang="en-US" sz="1800" i="1" dirty="0"/>
              <a:t>An algorithm is called uniform if the number of nodes n is not known to the algorithm. If n is known, the algorithm is called non-uniform.</a:t>
            </a:r>
          </a:p>
          <a:p>
            <a:pPr marL="0" indent="0">
              <a:buNone/>
            </a:pPr>
            <a:endParaRPr lang="en-US" sz="1200" i="1" dirty="0"/>
          </a:p>
          <a:p>
            <a:pPr marL="0" indent="0">
              <a:buNone/>
            </a:pPr>
            <a:r>
              <a:rPr lang="en-US" sz="1800" b="1" dirty="0"/>
              <a:t>Lemma 2.4. </a:t>
            </a:r>
            <a:r>
              <a:rPr lang="en-US" sz="1800" i="1" dirty="0"/>
              <a:t>After round k of any deterministic algorithm on an anonymous ring, each node is in the same state s</a:t>
            </a:r>
            <a:r>
              <a:rPr lang="en-US" sz="1800" i="1" baseline="-25000" dirty="0"/>
              <a:t>k</a:t>
            </a:r>
            <a:r>
              <a:rPr lang="en-US" sz="1800" i="1" dirty="0"/>
              <a:t>.</a:t>
            </a:r>
          </a:p>
          <a:p>
            <a:pPr marL="0" indent="0">
              <a:buNone/>
            </a:pPr>
            <a:endParaRPr lang="en-US" sz="1200" i="1" dirty="0"/>
          </a:p>
          <a:p>
            <a:pPr marL="0" indent="0">
              <a:buNone/>
            </a:pPr>
            <a:r>
              <a:rPr lang="en-US" sz="1800" b="1" dirty="0"/>
              <a:t>Theorem 2.5 (Anonymous Leader Election). </a:t>
            </a:r>
            <a:r>
              <a:rPr lang="en-US" sz="1800" i="1" dirty="0"/>
              <a:t>Deterministic leader election in an anonymous ring is impossible.</a:t>
            </a:r>
            <a:endParaRPr lang="en" sz="1800" i="1" dirty="0"/>
          </a:p>
          <a:p>
            <a:pPr marL="0" indent="0">
              <a:buNone/>
            </a:pPr>
            <a:endParaRPr lang="en" sz="1800" i="1" dirty="0"/>
          </a:p>
        </p:txBody>
      </p:sp>
      <p:sp>
        <p:nvSpPr>
          <p:cNvPr id="6" name="Slide Number Placeholder 5">
            <a:extLst>
              <a:ext uri="{FF2B5EF4-FFF2-40B4-BE49-F238E27FC236}">
                <a16:creationId xmlns:a16="http://schemas.microsoft.com/office/drawing/2014/main" id="{69768F51-BB03-7849-9CB1-2439EAD88C71}"/>
              </a:ext>
            </a:extLst>
          </p:cNvPr>
          <p:cNvSpPr>
            <a:spLocks noGrp="1"/>
          </p:cNvSpPr>
          <p:nvPr>
            <p:ph type="sldNum" sz="quarter" idx="12"/>
          </p:nvPr>
        </p:nvSpPr>
        <p:spPr/>
        <p:txBody>
          <a:bodyPr/>
          <a:lstStyle/>
          <a:p>
            <a:fld id="{80A4C9D9-979F-D94A-9054-C3B7EAD37AEB}" type="slidenum">
              <a:rPr lang="sv-SE" smtClean="0"/>
              <a:pPr/>
              <a:t>2</a:t>
            </a:fld>
            <a:endParaRPr lang="sv-SE" dirty="0"/>
          </a:p>
        </p:txBody>
      </p:sp>
    </p:spTree>
    <p:extLst>
      <p:ext uri="{BB962C8B-B14F-4D97-AF65-F5344CB8AC3E}">
        <p14:creationId xmlns:p14="http://schemas.microsoft.com/office/powerpoint/2010/main" val="2090736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ED49B-0141-904A-8249-CC373BFFE223}"/>
              </a:ext>
            </a:extLst>
          </p:cNvPr>
          <p:cNvSpPr>
            <a:spLocks noGrp="1"/>
          </p:cNvSpPr>
          <p:nvPr>
            <p:ph type="title"/>
          </p:nvPr>
        </p:nvSpPr>
        <p:spPr>
          <a:xfrm>
            <a:off x="685076" y="397216"/>
            <a:ext cx="7737588" cy="831131"/>
          </a:xfrm>
        </p:spPr>
        <p:txBody>
          <a:bodyPr>
            <a:normAutofit fontScale="90000"/>
          </a:bodyPr>
          <a:lstStyle/>
          <a:p>
            <a:pPr algn="ctr"/>
            <a:r>
              <a:rPr lang="en-US" b="1" dirty="0"/>
              <a:t>Synchronous and Asynchronous Distributed Algorithms</a:t>
            </a:r>
            <a:endParaRPr lang="en-GB" b="1" dirty="0"/>
          </a:p>
        </p:txBody>
      </p:sp>
      <p:sp>
        <p:nvSpPr>
          <p:cNvPr id="3" name="Text Placeholder 2">
            <a:extLst>
              <a:ext uri="{FF2B5EF4-FFF2-40B4-BE49-F238E27FC236}">
                <a16:creationId xmlns:a16="http://schemas.microsoft.com/office/drawing/2014/main" id="{4891B440-32B6-C945-9C60-3683680628AF}"/>
              </a:ext>
            </a:extLst>
          </p:cNvPr>
          <p:cNvSpPr>
            <a:spLocks noGrp="1"/>
          </p:cNvSpPr>
          <p:nvPr>
            <p:ph type="body" sz="quarter" idx="13"/>
          </p:nvPr>
        </p:nvSpPr>
        <p:spPr>
          <a:xfrm>
            <a:off x="721336" y="1787640"/>
            <a:ext cx="7737587" cy="4195910"/>
          </a:xfrm>
        </p:spPr>
        <p:txBody>
          <a:bodyPr/>
          <a:lstStyle/>
          <a:p>
            <a:pPr marL="0" indent="0">
              <a:buNone/>
            </a:pPr>
            <a:r>
              <a:rPr lang="en-US" sz="1800" b="1" dirty="0"/>
              <a:t>Definition 1.6 (Synchronous Distributed Algorithm). </a:t>
            </a:r>
            <a:r>
              <a:rPr lang="en-US" sz="1800" i="1" dirty="0"/>
              <a:t>In a synchronous algorithm, nodes operate in synchronous rounds. In each round, each processor executes the following steps:</a:t>
            </a:r>
          </a:p>
          <a:p>
            <a:pPr marL="457200" indent="-457200">
              <a:buFont typeface="+mj-lt"/>
              <a:buAutoNum type="arabicPeriod"/>
            </a:pPr>
            <a:r>
              <a:rPr lang="en-US" sz="1800" i="1" dirty="0"/>
              <a:t>Do some local computation (of reasonable complexity).</a:t>
            </a:r>
          </a:p>
          <a:p>
            <a:pPr marL="457200" indent="-457200">
              <a:buFont typeface="+mj-lt"/>
              <a:buAutoNum type="arabicPeriod"/>
            </a:pPr>
            <a:r>
              <a:rPr lang="en-US" sz="1800" i="1" dirty="0"/>
              <a:t>Send messages to neighbors in graph (of reasonable size).</a:t>
            </a:r>
          </a:p>
          <a:p>
            <a:pPr marL="457200" indent="-457200">
              <a:buFont typeface="+mj-lt"/>
              <a:buAutoNum type="arabicPeriod"/>
            </a:pPr>
            <a:r>
              <a:rPr lang="en-US" sz="1800" i="1" dirty="0"/>
              <a:t>Receive messages (that were sent by neighbors in step 2 of the same round).</a:t>
            </a:r>
          </a:p>
          <a:p>
            <a:pPr marL="457200" indent="-457200">
              <a:buFont typeface="+mj-lt"/>
              <a:buAutoNum type="arabicPeriod"/>
            </a:pPr>
            <a:endParaRPr lang="en-US" sz="1800" i="1" dirty="0"/>
          </a:p>
          <a:p>
            <a:pPr marL="0" indent="0">
              <a:buNone/>
            </a:pPr>
            <a:r>
              <a:rPr lang="en-US" sz="1800" b="1" dirty="0"/>
              <a:t>Definition 1.10 (Asynchronous Distributed Algorithm). </a:t>
            </a:r>
            <a:r>
              <a:rPr lang="en-US" sz="1800" i="1" dirty="0"/>
              <a:t>In the asynchronous model, algorithms are event driven (“upon receiving message . . . , do . . . ”). Processors cannot access a global clock. A message sent from one processor to another will arrive in finite but unbounded time.</a:t>
            </a:r>
            <a:endParaRPr lang="en" sz="1800" i="1" dirty="0"/>
          </a:p>
        </p:txBody>
      </p:sp>
      <p:sp>
        <p:nvSpPr>
          <p:cNvPr id="6" name="Slide Number Placeholder 5">
            <a:extLst>
              <a:ext uri="{FF2B5EF4-FFF2-40B4-BE49-F238E27FC236}">
                <a16:creationId xmlns:a16="http://schemas.microsoft.com/office/drawing/2014/main" id="{69768F51-BB03-7849-9CB1-2439EAD88C71}"/>
              </a:ext>
            </a:extLst>
          </p:cNvPr>
          <p:cNvSpPr>
            <a:spLocks noGrp="1"/>
          </p:cNvSpPr>
          <p:nvPr>
            <p:ph type="sldNum" sz="quarter" idx="12"/>
          </p:nvPr>
        </p:nvSpPr>
        <p:spPr/>
        <p:txBody>
          <a:bodyPr/>
          <a:lstStyle/>
          <a:p>
            <a:fld id="{80A4C9D9-979F-D94A-9054-C3B7EAD37AEB}" type="slidenum">
              <a:rPr lang="sv-SE" smtClean="0"/>
              <a:pPr/>
              <a:t>3</a:t>
            </a:fld>
            <a:endParaRPr lang="sv-SE" dirty="0"/>
          </a:p>
        </p:txBody>
      </p:sp>
    </p:spTree>
    <p:extLst>
      <p:ext uri="{BB962C8B-B14F-4D97-AF65-F5344CB8AC3E}">
        <p14:creationId xmlns:p14="http://schemas.microsoft.com/office/powerpoint/2010/main" val="259861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ED49B-0141-904A-8249-CC373BFFE223}"/>
              </a:ext>
            </a:extLst>
          </p:cNvPr>
          <p:cNvSpPr>
            <a:spLocks noGrp="1"/>
          </p:cNvSpPr>
          <p:nvPr>
            <p:ph type="title"/>
          </p:nvPr>
        </p:nvSpPr>
        <p:spPr>
          <a:xfrm>
            <a:off x="685076" y="397216"/>
            <a:ext cx="7737588" cy="831131"/>
          </a:xfrm>
        </p:spPr>
        <p:txBody>
          <a:bodyPr>
            <a:normAutofit/>
          </a:bodyPr>
          <a:lstStyle/>
          <a:p>
            <a:pPr algn="ctr"/>
            <a:r>
              <a:rPr lang="en-US" b="1" dirty="0"/>
              <a:t>Time and Message Complexity</a:t>
            </a:r>
            <a:endParaRPr lang="en-GB" b="1" dirty="0"/>
          </a:p>
        </p:txBody>
      </p:sp>
      <p:sp>
        <p:nvSpPr>
          <p:cNvPr id="3" name="Text Placeholder 2">
            <a:extLst>
              <a:ext uri="{FF2B5EF4-FFF2-40B4-BE49-F238E27FC236}">
                <a16:creationId xmlns:a16="http://schemas.microsoft.com/office/drawing/2014/main" id="{4891B440-32B6-C945-9C60-3683680628AF}"/>
              </a:ext>
            </a:extLst>
          </p:cNvPr>
          <p:cNvSpPr>
            <a:spLocks noGrp="1"/>
          </p:cNvSpPr>
          <p:nvPr>
            <p:ph type="body" sz="quarter" idx="13"/>
          </p:nvPr>
        </p:nvSpPr>
        <p:spPr>
          <a:xfrm>
            <a:off x="721336" y="1583455"/>
            <a:ext cx="7737587" cy="3858558"/>
          </a:xfrm>
        </p:spPr>
        <p:txBody>
          <a:bodyPr/>
          <a:lstStyle/>
          <a:p>
            <a:pPr marL="0" indent="0">
              <a:buNone/>
            </a:pPr>
            <a:r>
              <a:rPr lang="en-US" sz="1800" b="1" dirty="0"/>
              <a:t>Definition 1.7 (Time Complexity). </a:t>
            </a:r>
            <a:r>
              <a:rPr lang="en-US" sz="1800" i="1" dirty="0"/>
              <a:t>For synchronous algorithms the time complexity is the number of rounds until the algorithm terminates.</a:t>
            </a:r>
          </a:p>
          <a:p>
            <a:pPr marL="0" indent="0">
              <a:buNone/>
            </a:pPr>
            <a:endParaRPr lang="en-US" sz="1800" i="1" dirty="0"/>
          </a:p>
          <a:p>
            <a:pPr marL="0" indent="0">
              <a:buNone/>
            </a:pPr>
            <a:r>
              <a:rPr lang="en-US" sz="1800" b="1" dirty="0"/>
              <a:t>Definition 1.11 (Time Complexity). </a:t>
            </a:r>
            <a:r>
              <a:rPr lang="en-US" sz="1800" i="1" dirty="0"/>
              <a:t>For asynchronous the time complexity is the number of time units from the start of the execution to its completion in the worst case (every legal input, every execution scenario), assuming that each message has a delay of at most one time unit.</a:t>
            </a:r>
          </a:p>
          <a:p>
            <a:pPr marL="0" indent="0">
              <a:buNone/>
            </a:pPr>
            <a:endParaRPr lang="en-US" sz="1800" i="1" dirty="0"/>
          </a:p>
          <a:p>
            <a:pPr marL="0" indent="0">
              <a:buNone/>
            </a:pPr>
            <a:r>
              <a:rPr lang="en-US" sz="1800" b="1" dirty="0"/>
              <a:t>Definition 1.12 (Message Complexity). </a:t>
            </a:r>
            <a:r>
              <a:rPr lang="en-US" sz="1800" i="1" dirty="0"/>
              <a:t>The message complexity of a synchronous or asynchronous algorithm is determined by the number of messages exchanged (again every legal input, every execution scenario).</a:t>
            </a:r>
            <a:endParaRPr lang="en" sz="1800" i="1" dirty="0"/>
          </a:p>
        </p:txBody>
      </p:sp>
      <p:sp>
        <p:nvSpPr>
          <p:cNvPr id="6" name="Slide Number Placeholder 5">
            <a:extLst>
              <a:ext uri="{FF2B5EF4-FFF2-40B4-BE49-F238E27FC236}">
                <a16:creationId xmlns:a16="http://schemas.microsoft.com/office/drawing/2014/main" id="{69768F51-BB03-7849-9CB1-2439EAD88C71}"/>
              </a:ext>
            </a:extLst>
          </p:cNvPr>
          <p:cNvSpPr>
            <a:spLocks noGrp="1"/>
          </p:cNvSpPr>
          <p:nvPr>
            <p:ph type="sldNum" sz="quarter" idx="12"/>
          </p:nvPr>
        </p:nvSpPr>
        <p:spPr/>
        <p:txBody>
          <a:bodyPr/>
          <a:lstStyle/>
          <a:p>
            <a:fld id="{80A4C9D9-979F-D94A-9054-C3B7EAD37AEB}" type="slidenum">
              <a:rPr lang="sv-SE" smtClean="0"/>
              <a:pPr/>
              <a:t>4</a:t>
            </a:fld>
            <a:endParaRPr lang="sv-SE" dirty="0"/>
          </a:p>
        </p:txBody>
      </p:sp>
    </p:spTree>
    <p:extLst>
      <p:ext uri="{BB962C8B-B14F-4D97-AF65-F5344CB8AC3E}">
        <p14:creationId xmlns:p14="http://schemas.microsoft.com/office/powerpoint/2010/main" val="3246793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ED49B-0141-904A-8249-CC373BFFE223}"/>
              </a:ext>
            </a:extLst>
          </p:cNvPr>
          <p:cNvSpPr>
            <a:spLocks noGrp="1"/>
          </p:cNvSpPr>
          <p:nvPr>
            <p:ph type="title"/>
          </p:nvPr>
        </p:nvSpPr>
        <p:spPr>
          <a:xfrm>
            <a:off x="685076" y="397216"/>
            <a:ext cx="7737588" cy="831131"/>
          </a:xfrm>
        </p:spPr>
        <p:txBody>
          <a:bodyPr/>
          <a:lstStyle/>
          <a:p>
            <a:r>
              <a:rPr lang="en-US" b="1" dirty="0"/>
              <a:t>Asynchronous Ring</a:t>
            </a:r>
            <a:endParaRPr lang="en-GB" b="1" dirty="0"/>
          </a:p>
        </p:txBody>
      </p:sp>
      <p:sp>
        <p:nvSpPr>
          <p:cNvPr id="3" name="Text Placeholder 2">
            <a:extLst>
              <a:ext uri="{FF2B5EF4-FFF2-40B4-BE49-F238E27FC236}">
                <a16:creationId xmlns:a16="http://schemas.microsoft.com/office/drawing/2014/main" id="{4891B440-32B6-C945-9C60-3683680628AF}"/>
              </a:ext>
            </a:extLst>
          </p:cNvPr>
          <p:cNvSpPr>
            <a:spLocks noGrp="1"/>
          </p:cNvSpPr>
          <p:nvPr>
            <p:ph type="body" sz="quarter" idx="13"/>
          </p:nvPr>
        </p:nvSpPr>
        <p:spPr>
          <a:xfrm>
            <a:off x="685076" y="4918869"/>
            <a:ext cx="7737587" cy="892441"/>
          </a:xfrm>
        </p:spPr>
        <p:txBody>
          <a:bodyPr/>
          <a:lstStyle/>
          <a:p>
            <a:pPr marL="0" indent="0">
              <a:buNone/>
            </a:pPr>
            <a:r>
              <a:rPr lang="en-US" sz="1800" b="1" dirty="0"/>
              <a:t>Theorem 2.6 (Analysis of Algorithm 8). </a:t>
            </a:r>
            <a:r>
              <a:rPr lang="en-US" sz="1800" i="1" dirty="0"/>
              <a:t>Algorithm 8 is correct. The time complexity is O(n). The message complexity is O(n</a:t>
            </a:r>
            <a:r>
              <a:rPr lang="en-US" sz="1800" i="1" baseline="30000" dirty="0"/>
              <a:t>2</a:t>
            </a:r>
            <a:r>
              <a:rPr lang="en-US" sz="1800" i="1" dirty="0"/>
              <a:t>).</a:t>
            </a:r>
            <a:endParaRPr lang="en" sz="1800" i="1" dirty="0"/>
          </a:p>
        </p:txBody>
      </p:sp>
      <p:sp>
        <p:nvSpPr>
          <p:cNvPr id="6" name="Slide Number Placeholder 5">
            <a:extLst>
              <a:ext uri="{FF2B5EF4-FFF2-40B4-BE49-F238E27FC236}">
                <a16:creationId xmlns:a16="http://schemas.microsoft.com/office/drawing/2014/main" id="{69768F51-BB03-7849-9CB1-2439EAD88C71}"/>
              </a:ext>
            </a:extLst>
          </p:cNvPr>
          <p:cNvSpPr>
            <a:spLocks noGrp="1"/>
          </p:cNvSpPr>
          <p:nvPr>
            <p:ph type="sldNum" sz="quarter" idx="12"/>
          </p:nvPr>
        </p:nvSpPr>
        <p:spPr/>
        <p:txBody>
          <a:bodyPr/>
          <a:lstStyle/>
          <a:p>
            <a:fld id="{80A4C9D9-979F-D94A-9054-C3B7EAD37AEB}" type="slidenum">
              <a:rPr lang="sv-SE" smtClean="0"/>
              <a:pPr/>
              <a:t>5</a:t>
            </a:fld>
            <a:endParaRPr lang="sv-SE" dirty="0"/>
          </a:p>
        </p:txBody>
      </p:sp>
      <p:sp>
        <p:nvSpPr>
          <p:cNvPr id="7" name="TextBox 6">
            <a:extLst>
              <a:ext uri="{FF2B5EF4-FFF2-40B4-BE49-F238E27FC236}">
                <a16:creationId xmlns:a16="http://schemas.microsoft.com/office/drawing/2014/main" id="{49360410-F1AF-4758-95ED-92C626D91799}"/>
              </a:ext>
            </a:extLst>
          </p:cNvPr>
          <p:cNvSpPr txBox="1"/>
          <p:nvPr/>
        </p:nvSpPr>
        <p:spPr>
          <a:xfrm>
            <a:off x="685076" y="1263033"/>
            <a:ext cx="7544524" cy="3416320"/>
          </a:xfrm>
          <a:prstGeom prst="rect">
            <a:avLst/>
          </a:prstGeom>
          <a:noFill/>
        </p:spPr>
        <p:txBody>
          <a:bodyPr wrap="square" rtlCol="0">
            <a:spAutoFit/>
          </a:bodyPr>
          <a:lstStyle/>
          <a:p>
            <a:r>
              <a:rPr lang="en-US" b="1" dirty="0"/>
              <a:t>Algorithm 8. Clockwise</a:t>
            </a:r>
          </a:p>
          <a:p>
            <a:pPr marL="342900" indent="-342900">
              <a:buFont typeface="+mj-lt"/>
              <a:buAutoNum type="arabicPeriod"/>
            </a:pPr>
            <a:r>
              <a:rPr lang="en-US" dirty="0"/>
              <a:t> </a:t>
            </a:r>
            <a:r>
              <a:rPr lang="en-US" b="1" dirty="0"/>
              <a:t>Each node</a:t>
            </a:r>
            <a:r>
              <a:rPr lang="en-US" dirty="0"/>
              <a:t> </a:t>
            </a:r>
            <a:r>
              <a:rPr lang="en-US" i="1" dirty="0"/>
              <a:t>v</a:t>
            </a:r>
            <a:r>
              <a:rPr lang="en-US" dirty="0"/>
              <a:t> executes the following code:</a:t>
            </a:r>
          </a:p>
          <a:p>
            <a:pPr marL="342900" indent="-342900">
              <a:buFont typeface="+mj-lt"/>
              <a:buAutoNum type="arabicPeriod"/>
            </a:pPr>
            <a:r>
              <a:rPr lang="en-US" dirty="0"/>
              <a:t> </a:t>
            </a:r>
            <a:r>
              <a:rPr lang="en-US" i="1" dirty="0"/>
              <a:t>v</a:t>
            </a:r>
            <a:r>
              <a:rPr lang="en-US" dirty="0"/>
              <a:t> sends a message with its identifier (for simplicity also </a:t>
            </a:r>
            <a:r>
              <a:rPr lang="en-US" i="1" dirty="0"/>
              <a:t>v</a:t>
            </a:r>
            <a:r>
              <a:rPr lang="en-US" dirty="0"/>
              <a:t>) to its clockwise neighbor. {If node </a:t>
            </a:r>
            <a:r>
              <a:rPr lang="en-US" i="1" dirty="0"/>
              <a:t>v</a:t>
            </a:r>
            <a:r>
              <a:rPr lang="en-US" dirty="0"/>
              <a:t> already received a message </a:t>
            </a:r>
            <a:r>
              <a:rPr lang="en-US" i="1" dirty="0"/>
              <a:t>w</a:t>
            </a:r>
            <a:r>
              <a:rPr lang="en-US" dirty="0"/>
              <a:t> with </a:t>
            </a:r>
            <a:r>
              <a:rPr lang="en-US" i="1" dirty="0"/>
              <a:t>w &gt; v</a:t>
            </a:r>
            <a:r>
              <a:rPr lang="en-US" dirty="0"/>
              <a:t>, then node </a:t>
            </a:r>
            <a:r>
              <a:rPr lang="en-US" i="1" dirty="0"/>
              <a:t>v</a:t>
            </a:r>
            <a:r>
              <a:rPr lang="en-US" dirty="0"/>
              <a:t> can skip this step; if node </a:t>
            </a:r>
            <a:r>
              <a:rPr lang="en-US" i="1" dirty="0"/>
              <a:t>v</a:t>
            </a:r>
            <a:r>
              <a:rPr lang="en-US" dirty="0"/>
              <a:t> receives its first message </a:t>
            </a:r>
            <a:r>
              <a:rPr lang="en-US" i="1" dirty="0"/>
              <a:t>w</a:t>
            </a:r>
            <a:r>
              <a:rPr lang="en-US" dirty="0"/>
              <a:t> with </a:t>
            </a:r>
            <a:r>
              <a:rPr lang="en-US" i="1" dirty="0"/>
              <a:t>w &lt; v</a:t>
            </a:r>
            <a:r>
              <a:rPr lang="en-US" dirty="0"/>
              <a:t>, then node </a:t>
            </a:r>
            <a:r>
              <a:rPr lang="en-US" i="1" dirty="0"/>
              <a:t>v</a:t>
            </a:r>
            <a:r>
              <a:rPr lang="en-US" dirty="0"/>
              <a:t> will immediately send </a:t>
            </a:r>
            <a:r>
              <a:rPr lang="en-US" i="1" dirty="0"/>
              <a:t>v</a:t>
            </a:r>
            <a:r>
              <a:rPr lang="en-US" dirty="0"/>
              <a:t>.}</a:t>
            </a:r>
          </a:p>
          <a:p>
            <a:pPr marL="342900" indent="-342900">
              <a:buFont typeface="+mj-lt"/>
              <a:buAutoNum type="arabicPeriod"/>
            </a:pPr>
            <a:r>
              <a:rPr lang="en-US" dirty="0"/>
              <a:t> </a:t>
            </a:r>
            <a:r>
              <a:rPr lang="en-US" b="1" dirty="0"/>
              <a:t>if</a:t>
            </a:r>
            <a:r>
              <a:rPr lang="en-US" dirty="0"/>
              <a:t> </a:t>
            </a:r>
            <a:r>
              <a:rPr lang="en-US" i="1" dirty="0"/>
              <a:t>v</a:t>
            </a:r>
            <a:r>
              <a:rPr lang="en-US" dirty="0"/>
              <a:t> receives a message </a:t>
            </a:r>
            <a:r>
              <a:rPr lang="en-US" i="1" dirty="0"/>
              <a:t>w</a:t>
            </a:r>
            <a:r>
              <a:rPr lang="en-US" dirty="0"/>
              <a:t> with </a:t>
            </a:r>
            <a:r>
              <a:rPr lang="en-US" i="1" dirty="0"/>
              <a:t>w &gt; v</a:t>
            </a:r>
            <a:r>
              <a:rPr lang="en-US" dirty="0"/>
              <a:t> </a:t>
            </a:r>
            <a:r>
              <a:rPr lang="en-US" b="1" dirty="0"/>
              <a:t>then</a:t>
            </a:r>
          </a:p>
          <a:p>
            <a:pPr marL="342900" indent="-342900">
              <a:buFont typeface="+mj-lt"/>
              <a:buAutoNum type="arabicPeriod"/>
            </a:pPr>
            <a:r>
              <a:rPr lang="en-US" dirty="0"/>
              <a:t> </a:t>
            </a:r>
            <a:r>
              <a:rPr lang="en-US" i="1" dirty="0"/>
              <a:t>v</a:t>
            </a:r>
            <a:r>
              <a:rPr lang="en-US" dirty="0"/>
              <a:t> forwards </a:t>
            </a:r>
            <a:r>
              <a:rPr lang="en-US" i="1" dirty="0"/>
              <a:t>w</a:t>
            </a:r>
            <a:r>
              <a:rPr lang="en-US" dirty="0"/>
              <a:t> to its clockwise neighbor</a:t>
            </a:r>
          </a:p>
          <a:p>
            <a:pPr marL="342900" indent="-342900">
              <a:buFont typeface="+mj-lt"/>
              <a:buAutoNum type="arabicPeriod"/>
            </a:pPr>
            <a:r>
              <a:rPr lang="en-US" dirty="0"/>
              <a:t> </a:t>
            </a:r>
            <a:r>
              <a:rPr lang="en-US" i="1" dirty="0"/>
              <a:t>v</a:t>
            </a:r>
            <a:r>
              <a:rPr lang="en-US" dirty="0"/>
              <a:t> decides not to be the leader, if it has not done so already.</a:t>
            </a:r>
          </a:p>
          <a:p>
            <a:pPr marL="342900" indent="-342900">
              <a:buFont typeface="+mj-lt"/>
              <a:buAutoNum type="arabicPeriod"/>
            </a:pPr>
            <a:r>
              <a:rPr lang="en-US" dirty="0"/>
              <a:t> </a:t>
            </a:r>
            <a:r>
              <a:rPr lang="en-US" b="1" dirty="0"/>
              <a:t>else if</a:t>
            </a:r>
            <a:r>
              <a:rPr lang="en-US" dirty="0"/>
              <a:t> </a:t>
            </a:r>
            <a:r>
              <a:rPr lang="en-US" i="1" dirty="0"/>
              <a:t>v</a:t>
            </a:r>
            <a:r>
              <a:rPr lang="en-US" dirty="0"/>
              <a:t> receives its own identifier </a:t>
            </a:r>
            <a:r>
              <a:rPr lang="en-US" i="1" dirty="0"/>
              <a:t>v</a:t>
            </a:r>
            <a:r>
              <a:rPr lang="en-US" dirty="0"/>
              <a:t> </a:t>
            </a:r>
            <a:r>
              <a:rPr lang="en-US" b="1" dirty="0"/>
              <a:t>then</a:t>
            </a:r>
          </a:p>
          <a:p>
            <a:pPr marL="342900" indent="-342900">
              <a:buFont typeface="+mj-lt"/>
              <a:buAutoNum type="arabicPeriod"/>
            </a:pPr>
            <a:r>
              <a:rPr lang="en-US" dirty="0"/>
              <a:t> </a:t>
            </a:r>
            <a:r>
              <a:rPr lang="en-US" i="1" dirty="0"/>
              <a:t>v</a:t>
            </a:r>
            <a:r>
              <a:rPr lang="en-US" dirty="0"/>
              <a:t> decides to be the leader</a:t>
            </a:r>
          </a:p>
          <a:p>
            <a:pPr marL="342900" indent="-342900">
              <a:buFont typeface="+mj-lt"/>
              <a:buAutoNum type="arabicPeriod"/>
            </a:pPr>
            <a:r>
              <a:rPr lang="en-US" dirty="0"/>
              <a:t> </a:t>
            </a:r>
            <a:r>
              <a:rPr lang="en-US" b="1" dirty="0"/>
              <a:t>end if</a:t>
            </a:r>
          </a:p>
        </p:txBody>
      </p:sp>
    </p:spTree>
    <p:extLst>
      <p:ext uri="{BB962C8B-B14F-4D97-AF65-F5344CB8AC3E}">
        <p14:creationId xmlns:p14="http://schemas.microsoft.com/office/powerpoint/2010/main" val="3788332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ED49B-0141-904A-8249-CC373BFFE223}"/>
              </a:ext>
            </a:extLst>
          </p:cNvPr>
          <p:cNvSpPr>
            <a:spLocks noGrp="1"/>
          </p:cNvSpPr>
          <p:nvPr>
            <p:ph type="title"/>
          </p:nvPr>
        </p:nvSpPr>
        <p:spPr>
          <a:xfrm>
            <a:off x="685076" y="397216"/>
            <a:ext cx="7737588" cy="685860"/>
          </a:xfrm>
        </p:spPr>
        <p:txBody>
          <a:bodyPr/>
          <a:lstStyle/>
          <a:p>
            <a:r>
              <a:rPr lang="en-US" b="1" dirty="0"/>
              <a:t>Asynchronous Ring (cont.)</a:t>
            </a:r>
            <a:endParaRPr lang="en-GB" b="1" dirty="0"/>
          </a:p>
        </p:txBody>
      </p:sp>
      <p:sp>
        <p:nvSpPr>
          <p:cNvPr id="3" name="Text Placeholder 2">
            <a:extLst>
              <a:ext uri="{FF2B5EF4-FFF2-40B4-BE49-F238E27FC236}">
                <a16:creationId xmlns:a16="http://schemas.microsoft.com/office/drawing/2014/main" id="{4891B440-32B6-C945-9C60-3683680628AF}"/>
              </a:ext>
            </a:extLst>
          </p:cNvPr>
          <p:cNvSpPr>
            <a:spLocks noGrp="1"/>
          </p:cNvSpPr>
          <p:nvPr>
            <p:ph type="body" sz="quarter" idx="13"/>
          </p:nvPr>
        </p:nvSpPr>
        <p:spPr>
          <a:xfrm>
            <a:off x="381740" y="956568"/>
            <a:ext cx="8558074" cy="5213413"/>
          </a:xfrm>
        </p:spPr>
        <p:txBody>
          <a:bodyPr/>
          <a:lstStyle/>
          <a:p>
            <a:pPr marL="0" indent="0">
              <a:buNone/>
            </a:pPr>
            <a:r>
              <a:rPr lang="en-US" sz="1600" b="1" dirty="0">
                <a:latin typeface="+mn-lt"/>
              </a:rPr>
              <a:t>Algorithm 9. Radius Growth</a:t>
            </a:r>
          </a:p>
          <a:p>
            <a:pPr marL="342900" indent="-342900">
              <a:buFont typeface="+mj-lt"/>
              <a:buAutoNum type="arabicPeriod"/>
            </a:pPr>
            <a:r>
              <a:rPr lang="en-US" sz="1600" dirty="0">
                <a:latin typeface="+mn-lt"/>
              </a:rPr>
              <a:t> </a:t>
            </a:r>
            <a:r>
              <a:rPr lang="en-US" sz="1600" b="1" dirty="0">
                <a:latin typeface="+mn-lt"/>
              </a:rPr>
              <a:t>Each node </a:t>
            </a:r>
            <a:r>
              <a:rPr lang="en-US" sz="1600" i="1" dirty="0">
                <a:latin typeface="+mn-lt"/>
              </a:rPr>
              <a:t>v</a:t>
            </a:r>
            <a:r>
              <a:rPr lang="en-US" sz="1600" dirty="0">
                <a:latin typeface="+mn-lt"/>
              </a:rPr>
              <a:t> does the following:</a:t>
            </a:r>
          </a:p>
          <a:p>
            <a:pPr marL="342900" indent="-342900">
              <a:buFont typeface="+mj-lt"/>
              <a:buAutoNum type="arabicPeriod"/>
            </a:pPr>
            <a:r>
              <a:rPr lang="en-US" sz="1600" dirty="0">
                <a:latin typeface="+mn-lt"/>
              </a:rPr>
              <a:t> Initially all nodes are </a:t>
            </a:r>
            <a:r>
              <a:rPr lang="en-US" sz="1600" i="1" dirty="0">
                <a:latin typeface="+mn-lt"/>
              </a:rPr>
              <a:t>active</a:t>
            </a:r>
            <a:r>
              <a:rPr lang="en-US" sz="1600" dirty="0">
                <a:latin typeface="+mn-lt"/>
              </a:rPr>
              <a:t>. {all nodes may still become leaders}</a:t>
            </a:r>
          </a:p>
          <a:p>
            <a:pPr marL="342900" indent="-342900">
              <a:buFont typeface="+mj-lt"/>
              <a:buAutoNum type="arabicPeriod"/>
            </a:pPr>
            <a:r>
              <a:rPr lang="en-US" sz="1600" dirty="0">
                <a:latin typeface="+mn-lt"/>
              </a:rPr>
              <a:t> Whenever a node </a:t>
            </a:r>
            <a:r>
              <a:rPr lang="en-US" sz="1600" i="1" dirty="0">
                <a:latin typeface="+mn-lt"/>
              </a:rPr>
              <a:t>v</a:t>
            </a:r>
            <a:r>
              <a:rPr lang="en-US" sz="1600" dirty="0">
                <a:latin typeface="+mn-lt"/>
              </a:rPr>
              <a:t> sees a message </a:t>
            </a:r>
            <a:r>
              <a:rPr lang="en-US" sz="1600" i="1" dirty="0">
                <a:latin typeface="+mn-lt"/>
              </a:rPr>
              <a:t>w</a:t>
            </a:r>
            <a:r>
              <a:rPr lang="en-US" sz="1600" dirty="0">
                <a:latin typeface="+mn-lt"/>
              </a:rPr>
              <a:t> with </a:t>
            </a:r>
            <a:r>
              <a:rPr lang="en-US" sz="1600" i="1" dirty="0">
                <a:latin typeface="+mn-lt"/>
              </a:rPr>
              <a:t>w &gt; v</a:t>
            </a:r>
            <a:r>
              <a:rPr lang="en-US" sz="1600" dirty="0">
                <a:latin typeface="+mn-lt"/>
              </a:rPr>
              <a:t>, then </a:t>
            </a:r>
            <a:r>
              <a:rPr lang="en-US" sz="1600" i="1" dirty="0">
                <a:latin typeface="+mn-lt"/>
              </a:rPr>
              <a:t>v</a:t>
            </a:r>
            <a:r>
              <a:rPr lang="en-US" sz="1600" dirty="0">
                <a:latin typeface="+mn-lt"/>
              </a:rPr>
              <a:t> decides to not be a leader and becomes </a:t>
            </a:r>
            <a:r>
              <a:rPr lang="en-US" sz="1600" i="1" dirty="0">
                <a:latin typeface="+mn-lt"/>
              </a:rPr>
              <a:t>passive</a:t>
            </a:r>
            <a:r>
              <a:rPr lang="en-US" sz="1600" dirty="0">
                <a:latin typeface="+mn-lt"/>
              </a:rPr>
              <a:t>.</a:t>
            </a:r>
          </a:p>
          <a:p>
            <a:pPr marL="342900" indent="-342900">
              <a:buFont typeface="+mj-lt"/>
              <a:buAutoNum type="arabicPeriod"/>
            </a:pPr>
            <a:r>
              <a:rPr lang="en-US" sz="1600" dirty="0">
                <a:latin typeface="+mn-lt"/>
              </a:rPr>
              <a:t> Active nodes search in an exponentially growing neighborhood (clockwise and counterclockwise) for nodes with higher identifiers, by sending out </a:t>
            </a:r>
            <a:r>
              <a:rPr lang="en-US" sz="1600" i="1" dirty="0">
                <a:latin typeface="+mn-lt"/>
              </a:rPr>
              <a:t>probe </a:t>
            </a:r>
            <a:r>
              <a:rPr lang="en-US" sz="1600" dirty="0">
                <a:latin typeface="+mn-lt"/>
              </a:rPr>
              <a:t>messages. A probe message includes the ID of the original sender, a bit whether the sender can still become a leader, and a time-to-live number (TTL). The first probe message sent by node </a:t>
            </a:r>
            <a:r>
              <a:rPr lang="en-US" sz="1600" i="1" dirty="0">
                <a:latin typeface="+mn-lt"/>
              </a:rPr>
              <a:t>v</a:t>
            </a:r>
            <a:r>
              <a:rPr lang="en-US" sz="1600" dirty="0">
                <a:latin typeface="+mn-lt"/>
              </a:rPr>
              <a:t> includes a TTL of 1.</a:t>
            </a:r>
          </a:p>
          <a:p>
            <a:pPr marL="342900" indent="-342900">
              <a:buFont typeface="+mj-lt"/>
              <a:buAutoNum type="arabicPeriod"/>
            </a:pPr>
            <a:r>
              <a:rPr lang="en-US" sz="1600" dirty="0">
                <a:latin typeface="+mn-lt"/>
              </a:rPr>
              <a:t> Nodes (active or passive) receiving a probe message decrement the TTL and forward the message to the next neighbor; if the TTL is zero, probe messages are returned to sender using a </a:t>
            </a:r>
            <a:r>
              <a:rPr lang="en-US" sz="1600" i="1" dirty="0">
                <a:latin typeface="+mn-lt"/>
              </a:rPr>
              <a:t>reply</a:t>
            </a:r>
            <a:r>
              <a:rPr lang="en-US" sz="1600" dirty="0">
                <a:latin typeface="+mn-lt"/>
              </a:rPr>
              <a:t> message. The reply message contains the ID of the receiver (the original sender of the probe message) and the leader-bit. Reply messages are forwarded by all nodes until they reach the receiver.</a:t>
            </a:r>
          </a:p>
          <a:p>
            <a:pPr marL="342900" indent="-342900">
              <a:buFont typeface="+mj-lt"/>
              <a:buAutoNum type="arabicPeriod"/>
            </a:pPr>
            <a:r>
              <a:rPr lang="en-US" sz="1600" dirty="0">
                <a:latin typeface="+mn-lt"/>
              </a:rPr>
              <a:t> Upon receiving the reply message: If there was no active node with higher ID in the search area (indicated by the bit in the reply message), the TTL is doubled and two new probe messages are sent (again to the two neighbors). If there was a better candidate in the search area, then the node becomes passive.</a:t>
            </a:r>
          </a:p>
          <a:p>
            <a:pPr marL="342900" indent="-342900">
              <a:buFont typeface="+mj-lt"/>
              <a:buAutoNum type="arabicPeriod"/>
            </a:pPr>
            <a:r>
              <a:rPr lang="en-US" sz="1600" dirty="0">
                <a:latin typeface="+mn-lt"/>
              </a:rPr>
              <a:t> If a node </a:t>
            </a:r>
            <a:r>
              <a:rPr lang="en-US" sz="1600" i="1" dirty="0">
                <a:latin typeface="+mn-lt"/>
              </a:rPr>
              <a:t>v</a:t>
            </a:r>
            <a:r>
              <a:rPr lang="en-US" sz="1600" dirty="0">
                <a:latin typeface="+mn-lt"/>
              </a:rPr>
              <a:t> receives its own probe message (not a reply) v decides to be the leader.</a:t>
            </a:r>
            <a:endParaRPr lang="en" sz="1600" b="1" i="1" dirty="0">
              <a:latin typeface="+mn-lt"/>
            </a:endParaRPr>
          </a:p>
        </p:txBody>
      </p:sp>
      <p:sp>
        <p:nvSpPr>
          <p:cNvPr id="6" name="Slide Number Placeholder 5">
            <a:extLst>
              <a:ext uri="{FF2B5EF4-FFF2-40B4-BE49-F238E27FC236}">
                <a16:creationId xmlns:a16="http://schemas.microsoft.com/office/drawing/2014/main" id="{69768F51-BB03-7849-9CB1-2439EAD88C71}"/>
              </a:ext>
            </a:extLst>
          </p:cNvPr>
          <p:cNvSpPr>
            <a:spLocks noGrp="1"/>
          </p:cNvSpPr>
          <p:nvPr>
            <p:ph type="sldNum" sz="quarter" idx="12"/>
          </p:nvPr>
        </p:nvSpPr>
        <p:spPr/>
        <p:txBody>
          <a:bodyPr/>
          <a:lstStyle/>
          <a:p>
            <a:fld id="{80A4C9D9-979F-D94A-9054-C3B7EAD37AEB}" type="slidenum">
              <a:rPr lang="sv-SE" smtClean="0"/>
              <a:pPr/>
              <a:t>6</a:t>
            </a:fld>
            <a:endParaRPr lang="sv-SE" dirty="0"/>
          </a:p>
        </p:txBody>
      </p:sp>
    </p:spTree>
    <p:extLst>
      <p:ext uri="{BB962C8B-B14F-4D97-AF65-F5344CB8AC3E}">
        <p14:creationId xmlns:p14="http://schemas.microsoft.com/office/powerpoint/2010/main" val="4231468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ED49B-0141-904A-8249-CC373BFFE223}"/>
              </a:ext>
            </a:extLst>
          </p:cNvPr>
          <p:cNvSpPr>
            <a:spLocks noGrp="1"/>
          </p:cNvSpPr>
          <p:nvPr>
            <p:ph type="title"/>
          </p:nvPr>
        </p:nvSpPr>
        <p:spPr>
          <a:xfrm>
            <a:off x="685076" y="397216"/>
            <a:ext cx="7737588" cy="831131"/>
          </a:xfrm>
        </p:spPr>
        <p:txBody>
          <a:bodyPr/>
          <a:lstStyle/>
          <a:p>
            <a:r>
              <a:rPr lang="en-US" b="1" dirty="0"/>
              <a:t>Asynchronous Ring (cont.)</a:t>
            </a:r>
            <a:endParaRPr lang="en-GB" b="1" dirty="0"/>
          </a:p>
        </p:txBody>
      </p:sp>
      <p:sp>
        <p:nvSpPr>
          <p:cNvPr id="3" name="Text Placeholder 2">
            <a:extLst>
              <a:ext uri="{FF2B5EF4-FFF2-40B4-BE49-F238E27FC236}">
                <a16:creationId xmlns:a16="http://schemas.microsoft.com/office/drawing/2014/main" id="{4891B440-32B6-C945-9C60-3683680628AF}"/>
              </a:ext>
            </a:extLst>
          </p:cNvPr>
          <p:cNvSpPr>
            <a:spLocks noGrp="1"/>
          </p:cNvSpPr>
          <p:nvPr>
            <p:ph type="body" sz="quarter" idx="13"/>
          </p:nvPr>
        </p:nvSpPr>
        <p:spPr>
          <a:xfrm>
            <a:off x="703206" y="1493032"/>
            <a:ext cx="7737587" cy="4197554"/>
          </a:xfrm>
        </p:spPr>
        <p:txBody>
          <a:bodyPr/>
          <a:lstStyle/>
          <a:p>
            <a:pPr marL="0" indent="0">
              <a:buNone/>
            </a:pPr>
            <a:r>
              <a:rPr lang="en-US" sz="1800" b="1" dirty="0"/>
              <a:t>Theorem 2.7 (Analysis of Algorithm 9). </a:t>
            </a:r>
            <a:r>
              <a:rPr lang="en-US" sz="1800" i="1" dirty="0"/>
              <a:t>Algorithm 9 is correct. The time complexity is O(n). The message complexity is O(n log n).</a:t>
            </a:r>
            <a:endParaRPr lang="en" sz="1800" i="1" dirty="0"/>
          </a:p>
        </p:txBody>
      </p:sp>
      <p:sp>
        <p:nvSpPr>
          <p:cNvPr id="6" name="Slide Number Placeholder 5">
            <a:extLst>
              <a:ext uri="{FF2B5EF4-FFF2-40B4-BE49-F238E27FC236}">
                <a16:creationId xmlns:a16="http://schemas.microsoft.com/office/drawing/2014/main" id="{69768F51-BB03-7849-9CB1-2439EAD88C71}"/>
              </a:ext>
            </a:extLst>
          </p:cNvPr>
          <p:cNvSpPr>
            <a:spLocks noGrp="1"/>
          </p:cNvSpPr>
          <p:nvPr>
            <p:ph type="sldNum" sz="quarter" idx="12"/>
          </p:nvPr>
        </p:nvSpPr>
        <p:spPr/>
        <p:txBody>
          <a:bodyPr/>
          <a:lstStyle/>
          <a:p>
            <a:fld id="{80A4C9D9-979F-D94A-9054-C3B7EAD37AEB}" type="slidenum">
              <a:rPr lang="sv-SE" smtClean="0"/>
              <a:pPr/>
              <a:t>7</a:t>
            </a:fld>
            <a:endParaRPr lang="sv-SE" dirty="0"/>
          </a:p>
        </p:txBody>
      </p:sp>
    </p:spTree>
    <p:extLst>
      <p:ext uri="{BB962C8B-B14F-4D97-AF65-F5344CB8AC3E}">
        <p14:creationId xmlns:p14="http://schemas.microsoft.com/office/powerpoint/2010/main" val="1293825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ED49B-0141-904A-8249-CC373BFFE223}"/>
              </a:ext>
            </a:extLst>
          </p:cNvPr>
          <p:cNvSpPr>
            <a:spLocks noGrp="1"/>
          </p:cNvSpPr>
          <p:nvPr>
            <p:ph type="title"/>
          </p:nvPr>
        </p:nvSpPr>
        <p:spPr>
          <a:xfrm>
            <a:off x="685076" y="397216"/>
            <a:ext cx="7737588" cy="831131"/>
          </a:xfrm>
        </p:spPr>
        <p:txBody>
          <a:bodyPr/>
          <a:lstStyle/>
          <a:p>
            <a:r>
              <a:rPr lang="en-US" b="1" dirty="0"/>
              <a:t>Lower Bounds</a:t>
            </a:r>
            <a:endParaRPr lang="en-GB" b="1" dirty="0"/>
          </a:p>
        </p:txBody>
      </p:sp>
      <p:sp>
        <p:nvSpPr>
          <p:cNvPr id="3" name="Text Placeholder 2">
            <a:extLst>
              <a:ext uri="{FF2B5EF4-FFF2-40B4-BE49-F238E27FC236}">
                <a16:creationId xmlns:a16="http://schemas.microsoft.com/office/drawing/2014/main" id="{4891B440-32B6-C945-9C60-3683680628AF}"/>
              </a:ext>
            </a:extLst>
          </p:cNvPr>
          <p:cNvSpPr>
            <a:spLocks noGrp="1"/>
          </p:cNvSpPr>
          <p:nvPr>
            <p:ph type="body" sz="quarter" idx="13"/>
          </p:nvPr>
        </p:nvSpPr>
        <p:spPr>
          <a:xfrm>
            <a:off x="685076" y="1397023"/>
            <a:ext cx="7737587" cy="4249176"/>
          </a:xfrm>
        </p:spPr>
        <p:txBody>
          <a:bodyPr/>
          <a:lstStyle/>
          <a:p>
            <a:pPr marL="0" indent="0">
              <a:buNone/>
            </a:pPr>
            <a:r>
              <a:rPr lang="en-US" sz="1800" b="1" dirty="0"/>
              <a:t>Definition 2.8 (Execution). </a:t>
            </a:r>
            <a:r>
              <a:rPr lang="en-US" sz="1800" i="1" dirty="0"/>
              <a:t>An execution of a distributed algorithm is a list of events, sorted by time. An event is a record (time, node, type, message), where type is “send” or “receive”.</a:t>
            </a:r>
          </a:p>
          <a:p>
            <a:pPr marL="0" indent="0">
              <a:buNone/>
            </a:pPr>
            <a:endParaRPr lang="en-US" i="1" dirty="0"/>
          </a:p>
          <a:p>
            <a:pPr marL="0" indent="0">
              <a:buNone/>
            </a:pPr>
            <a:r>
              <a:rPr lang="en-US" sz="1800" dirty="0">
                <a:latin typeface="+mn-lt"/>
              </a:rPr>
              <a:t>For our lower bound, we assume the following model:</a:t>
            </a:r>
          </a:p>
          <a:p>
            <a:r>
              <a:rPr lang="en-US" sz="1800" dirty="0">
                <a:latin typeface="+mn-lt"/>
              </a:rPr>
              <a:t>We are given an asynchronous ring, where nodes may wake up at arbitrary times (but at the latest when receiving the first message).</a:t>
            </a:r>
          </a:p>
          <a:p>
            <a:r>
              <a:rPr lang="en-US" sz="1800" dirty="0">
                <a:latin typeface="+mn-lt"/>
              </a:rPr>
              <a:t>We only accept uniform algorithms where the node with the maximum identifier can be the leader. Additionally, every node that is not the leader must know the identity of the leader. </a:t>
            </a:r>
          </a:p>
          <a:p>
            <a:r>
              <a:rPr lang="en-US" sz="1800" dirty="0">
                <a:latin typeface="+mn-lt"/>
              </a:rPr>
              <a:t>During the proof we will “play god” and specify which message in transmission arrives next in the execution. We respect the FIFO conditions for links.</a:t>
            </a:r>
            <a:endParaRPr lang="en" sz="1800" i="1" dirty="0">
              <a:latin typeface="+mn-lt"/>
            </a:endParaRPr>
          </a:p>
        </p:txBody>
      </p:sp>
      <p:sp>
        <p:nvSpPr>
          <p:cNvPr id="6" name="Slide Number Placeholder 5">
            <a:extLst>
              <a:ext uri="{FF2B5EF4-FFF2-40B4-BE49-F238E27FC236}">
                <a16:creationId xmlns:a16="http://schemas.microsoft.com/office/drawing/2014/main" id="{69768F51-BB03-7849-9CB1-2439EAD88C71}"/>
              </a:ext>
            </a:extLst>
          </p:cNvPr>
          <p:cNvSpPr>
            <a:spLocks noGrp="1"/>
          </p:cNvSpPr>
          <p:nvPr>
            <p:ph type="sldNum" sz="quarter" idx="12"/>
          </p:nvPr>
        </p:nvSpPr>
        <p:spPr/>
        <p:txBody>
          <a:bodyPr/>
          <a:lstStyle/>
          <a:p>
            <a:fld id="{80A4C9D9-979F-D94A-9054-C3B7EAD37AEB}" type="slidenum">
              <a:rPr lang="sv-SE" smtClean="0"/>
              <a:pPr/>
              <a:t>8</a:t>
            </a:fld>
            <a:endParaRPr lang="sv-SE" dirty="0"/>
          </a:p>
        </p:txBody>
      </p:sp>
    </p:spTree>
    <p:extLst>
      <p:ext uri="{BB962C8B-B14F-4D97-AF65-F5344CB8AC3E}">
        <p14:creationId xmlns:p14="http://schemas.microsoft.com/office/powerpoint/2010/main" val="702191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ED49B-0141-904A-8249-CC373BFFE223}"/>
              </a:ext>
            </a:extLst>
          </p:cNvPr>
          <p:cNvSpPr>
            <a:spLocks noGrp="1"/>
          </p:cNvSpPr>
          <p:nvPr>
            <p:ph type="title"/>
          </p:nvPr>
        </p:nvSpPr>
        <p:spPr>
          <a:xfrm>
            <a:off x="685076" y="397216"/>
            <a:ext cx="7737588" cy="831131"/>
          </a:xfrm>
        </p:spPr>
        <p:txBody>
          <a:bodyPr/>
          <a:lstStyle/>
          <a:p>
            <a:r>
              <a:rPr lang="en-US" b="1" dirty="0"/>
              <a:t>Lower Bounds (cont.)</a:t>
            </a:r>
            <a:endParaRPr lang="en-GB" b="1" dirty="0"/>
          </a:p>
        </p:txBody>
      </p:sp>
      <p:sp>
        <p:nvSpPr>
          <p:cNvPr id="3" name="Text Placeholder 2">
            <a:extLst>
              <a:ext uri="{FF2B5EF4-FFF2-40B4-BE49-F238E27FC236}">
                <a16:creationId xmlns:a16="http://schemas.microsoft.com/office/drawing/2014/main" id="{4891B440-32B6-C945-9C60-3683680628AF}"/>
              </a:ext>
            </a:extLst>
          </p:cNvPr>
          <p:cNvSpPr>
            <a:spLocks noGrp="1"/>
          </p:cNvSpPr>
          <p:nvPr>
            <p:ph type="body" sz="quarter" idx="13"/>
          </p:nvPr>
        </p:nvSpPr>
        <p:spPr>
          <a:xfrm>
            <a:off x="685076" y="1228346"/>
            <a:ext cx="7737587" cy="4684181"/>
          </a:xfrm>
        </p:spPr>
        <p:txBody>
          <a:bodyPr/>
          <a:lstStyle/>
          <a:p>
            <a:pPr marL="0" indent="0">
              <a:buNone/>
            </a:pPr>
            <a:r>
              <a:rPr lang="en-US" sz="1800" b="1" dirty="0"/>
              <a:t>Definition 2.9 (Open Schedule). </a:t>
            </a:r>
            <a:r>
              <a:rPr lang="en-US" sz="1800" i="1" dirty="0"/>
              <a:t>A schedule is an execution chosen by the scheduler. A schedule for a ring is open if there is an open edge in the ring. An open (undirected) edge is an edge where no message traversing the edge has been received so far.</a:t>
            </a:r>
          </a:p>
          <a:p>
            <a:pPr marL="0" indent="0">
              <a:buNone/>
            </a:pPr>
            <a:endParaRPr lang="en-US" sz="1800" b="1" dirty="0"/>
          </a:p>
          <a:p>
            <a:pPr marL="0" indent="0">
              <a:buNone/>
            </a:pPr>
            <a:r>
              <a:rPr lang="en-US" sz="1800" b="1" dirty="0"/>
              <a:t>Lemma 2.10. </a:t>
            </a:r>
            <a:r>
              <a:rPr lang="en-US" sz="1800" i="1" dirty="0"/>
              <a:t>Given a ring R with two nodes, we can construct an open schedule in which at least one message is received. The nodes cannot distinguish this schedule from one on a larger ring with all other nodes being where the open edge is.</a:t>
            </a:r>
          </a:p>
          <a:p>
            <a:pPr marL="0" indent="0">
              <a:buNone/>
            </a:pPr>
            <a:endParaRPr lang="en-US" sz="1800" i="1" dirty="0">
              <a:latin typeface="Georgia" panose="02040502050405020303" pitchFamily="18" charset="0"/>
            </a:endParaRPr>
          </a:p>
          <a:p>
            <a:pPr marL="0" indent="0">
              <a:buNone/>
            </a:pPr>
            <a:r>
              <a:rPr lang="en-US" sz="1800" b="1" dirty="0">
                <a:latin typeface="Georgia" panose="02040502050405020303" pitchFamily="18" charset="0"/>
              </a:rPr>
              <a:t>Lemma 2.11. </a:t>
            </a:r>
            <a:r>
              <a:rPr lang="en-US" sz="1800" i="1" dirty="0">
                <a:latin typeface="Georgia" panose="02040502050405020303" pitchFamily="18" charset="0"/>
              </a:rPr>
              <a:t>By gluing two rings with open schedules of size n/2 together, we can construct an open schedule on a ring of size n. If M(n/2) denotes the numbe</a:t>
            </a:r>
            <a:r>
              <a:rPr lang="en-US" sz="1800" i="1" dirty="0"/>
              <a:t>r of messages already received in each of these schedules, at least 2M(n/2)+n/4 messages have to be exchanged in order to solve leader election.</a:t>
            </a:r>
            <a:endParaRPr lang="en-US" sz="1800" i="1" dirty="0">
              <a:latin typeface="+mn-lt"/>
            </a:endParaRPr>
          </a:p>
        </p:txBody>
      </p:sp>
      <p:sp>
        <p:nvSpPr>
          <p:cNvPr id="6" name="Slide Number Placeholder 5">
            <a:extLst>
              <a:ext uri="{FF2B5EF4-FFF2-40B4-BE49-F238E27FC236}">
                <a16:creationId xmlns:a16="http://schemas.microsoft.com/office/drawing/2014/main" id="{69768F51-BB03-7849-9CB1-2439EAD88C71}"/>
              </a:ext>
            </a:extLst>
          </p:cNvPr>
          <p:cNvSpPr>
            <a:spLocks noGrp="1"/>
          </p:cNvSpPr>
          <p:nvPr>
            <p:ph type="sldNum" sz="quarter" idx="12"/>
          </p:nvPr>
        </p:nvSpPr>
        <p:spPr/>
        <p:txBody>
          <a:bodyPr/>
          <a:lstStyle/>
          <a:p>
            <a:fld id="{80A4C9D9-979F-D94A-9054-C3B7EAD37AEB}" type="slidenum">
              <a:rPr lang="sv-SE" smtClean="0"/>
              <a:pPr/>
              <a:t>9</a:t>
            </a:fld>
            <a:endParaRPr lang="sv-SE" dirty="0"/>
          </a:p>
        </p:txBody>
      </p:sp>
    </p:spTree>
    <p:extLst>
      <p:ext uri="{BB962C8B-B14F-4D97-AF65-F5344CB8AC3E}">
        <p14:creationId xmlns:p14="http://schemas.microsoft.com/office/powerpoint/2010/main" val="3194509131"/>
      </p:ext>
    </p:extLst>
  </p:cSld>
  <p:clrMapOvr>
    <a:masterClrMapping/>
  </p:clrMapOvr>
</p:sld>
</file>

<file path=ppt/theme/theme1.xml><?xml version="1.0" encoding="utf-8"?>
<a:theme xmlns:a="http://schemas.openxmlformats.org/drawingml/2006/main" name="Start and finish">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7" id="{275C189E-03DB-3D47-A6F8-DB0D31A62743}" vid="{B86B5F30-3DB9-7B44-B7B4-FA73508C2D2C}"/>
    </a:ext>
  </a:extLst>
</a:theme>
</file>

<file path=ppt/theme/theme2.xml><?xml version="1.0" encoding="utf-8"?>
<a:theme xmlns:a="http://schemas.openxmlformats.org/drawingml/2006/main" name="White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7" id="{275C189E-03DB-3D47-A6F8-DB0D31A62743}" vid="{24C6AF13-D812-CE4C-9AFB-7926574D10AD}"/>
    </a:ext>
  </a:extLst>
</a:theme>
</file>

<file path=ppt/theme/theme3.xml><?xml version="1.0" encoding="utf-8"?>
<a:theme xmlns:a="http://schemas.openxmlformats.org/drawingml/2006/main" name="Black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7" id="{275C189E-03DB-3D47-A6F8-DB0D31A62743}" vid="{46E9859F-A3DE-AA42-89BD-417B8DA5769E}"/>
    </a:ext>
  </a:extLst>
</a:theme>
</file>

<file path=ppt/theme/theme4.xml><?xml version="1.0" encoding="utf-8"?>
<a:theme xmlns:a="http://schemas.openxmlformats.org/drawingml/2006/main" name="Avsnittssido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7" id="{275C189E-03DB-3D47-A6F8-DB0D31A62743}" vid="{8B1B813A-121B-0A46-8D3D-47843824FDA0}"/>
    </a:ext>
  </a:ext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FF031C3207A044E9EC9C4231C161E8E" ma:contentTypeVersion="10" ma:contentTypeDescription="Create a new document." ma:contentTypeScope="" ma:versionID="10a7a7ee09fb31b3a854d3117844ba6a">
  <xsd:schema xmlns:xsd="http://www.w3.org/2001/XMLSchema" xmlns:xs="http://www.w3.org/2001/XMLSchema" xmlns:p="http://schemas.microsoft.com/office/2006/metadata/properties" xmlns:ns2="484986f3-affb-4909-aac7-6cbe78376350" xmlns:ns3="f6351e9a-ea34-4ad9-b922-25ec9d06a7c5" targetNamespace="http://schemas.microsoft.com/office/2006/metadata/properties" ma:root="true" ma:fieldsID="95ce8a60e7d5d71e90349364f6a020be" ns2:_="" ns3:_="">
    <xsd:import namespace="484986f3-affb-4909-aac7-6cbe78376350"/>
    <xsd:import namespace="f6351e9a-ea34-4ad9-b922-25ec9d06a7c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4986f3-affb-4909-aac7-6cbe7837635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6351e9a-ea34-4ad9-b922-25ec9d06a7c5"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8BF259E-8726-4064-9827-2F8BE9C6DCFF}">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97EA9A9-236D-4758-A40F-99E983B9C3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4986f3-affb-4909-aac7-6cbe78376350"/>
    <ds:schemaRef ds:uri="f6351e9a-ea34-4ad9-b922-25ec9d06a7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B887CBD-3284-4DB3-812C-403C91D7E6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LiU Presentation</Template>
  <TotalTime>126</TotalTime>
  <Words>1377</Words>
  <Application>Microsoft Office PowerPoint</Application>
  <PresentationFormat>On-screen Show (4:3)</PresentationFormat>
  <Paragraphs>88</Paragraphs>
  <Slides>11</Slides>
  <Notes>0</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11</vt:i4>
      </vt:variant>
    </vt:vector>
  </HeadingPairs>
  <TitlesOfParts>
    <vt:vector size="19" baseType="lpstr">
      <vt:lpstr>Arial</vt:lpstr>
      <vt:lpstr>Calibri</vt:lpstr>
      <vt:lpstr>Cambria Math</vt:lpstr>
      <vt:lpstr>Georgia</vt:lpstr>
      <vt:lpstr>Start and finish</vt:lpstr>
      <vt:lpstr>White slides</vt:lpstr>
      <vt:lpstr>Black slides</vt:lpstr>
      <vt:lpstr>Avsnittssidor</vt:lpstr>
      <vt:lpstr>Anonymous Leader Election</vt:lpstr>
      <vt:lpstr>Anonymous Leader Election</vt:lpstr>
      <vt:lpstr>Synchronous and Asynchronous Distributed Algorithms</vt:lpstr>
      <vt:lpstr>Time and Message Complexity</vt:lpstr>
      <vt:lpstr>Asynchronous Ring</vt:lpstr>
      <vt:lpstr>Asynchronous Ring (cont.)</vt:lpstr>
      <vt:lpstr>Asynchronous Ring (cont.)</vt:lpstr>
      <vt:lpstr>Lower Bounds</vt:lpstr>
      <vt:lpstr>Lower Bounds (cont.)</vt:lpstr>
      <vt:lpstr>Lower Bounds (cont.)</vt:lpstr>
      <vt:lpstr>Synchronous Ring</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Anonymous Leader Election</dc:title>
  <dc:subject/>
  <dc:creator>Anastasia Lemetti</dc:creator>
  <cp:keywords/>
  <dc:description/>
  <cp:lastModifiedBy>Anastasia Lemetti</cp:lastModifiedBy>
  <cp:revision>14</cp:revision>
  <dcterms:created xsi:type="dcterms:W3CDTF">2020-02-13T06:13:18Z</dcterms:created>
  <dcterms:modified xsi:type="dcterms:W3CDTF">2020-02-13T20:49:40Z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0x010100EFF031C3207A044E9EC9C4231C161E8E</vt:lpwstr>
  </property>
</Properties>
</file>